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5"/>
  </p:notesMasterIdLst>
  <p:sldIdLst>
    <p:sldId id="256" r:id="rId2"/>
    <p:sldId id="268" r:id="rId3"/>
    <p:sldId id="257" r:id="rId4"/>
    <p:sldId id="312" r:id="rId5"/>
    <p:sldId id="258" r:id="rId6"/>
    <p:sldId id="259" r:id="rId7"/>
    <p:sldId id="261" r:id="rId8"/>
    <p:sldId id="262" r:id="rId9"/>
    <p:sldId id="260" r:id="rId10"/>
    <p:sldId id="267" r:id="rId11"/>
    <p:sldId id="264" r:id="rId12"/>
    <p:sldId id="265" r:id="rId13"/>
    <p:sldId id="275" r:id="rId14"/>
  </p:sldIdLst>
  <p:sldSz cx="9144000" cy="5143500" type="screen16x9"/>
  <p:notesSz cx="6858000" cy="9144000"/>
  <p:embeddedFontLst>
    <p:embeddedFont>
      <p:font typeface="Anaheim" panose="020B0604020202020204" charset="0"/>
      <p:regular r:id="rId16"/>
    </p:embeddedFont>
    <p:embeddedFont>
      <p:font typeface="Azeret Mono" panose="020B0604020202020204" charset="0"/>
      <p:regular r:id="rId17"/>
      <p:bold r:id="rId18"/>
      <p:italic r:id="rId19"/>
      <p:boldItalic r:id="rId20"/>
    </p:embeddedFont>
    <p:embeddedFont>
      <p:font typeface="Azeret Mono ExtraBold" panose="020B0604020202020204" charset="0"/>
      <p:bold r:id="rId21"/>
      <p:boldItalic r:id="rId22"/>
    </p:embeddedFont>
    <p:embeddedFont>
      <p:font typeface="Bebas Neue" panose="020B0604020202020204" charset="0"/>
      <p:regular r:id="rId23"/>
    </p:embeddedFont>
    <p:embeddedFont>
      <p:font typeface="Eras Bold ITC" panose="020B0907030504020204" pitchFamily="34" charset="0"/>
      <p:regular r:id="rId24"/>
    </p:embeddedFont>
    <p:embeddedFont>
      <p:font typeface="Jost" panose="020B0604020202020204" charset="0"/>
      <p:regular r:id="rId25"/>
      <p:bold r:id="rId26"/>
      <p:italic r:id="rId27"/>
      <p:boldItalic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Nunito Light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92F9AD-6E38-40BB-8C56-2645B6A6275D}">
  <a:tblStyle styleId="{EE92F9AD-6E38-40BB-8C56-2645B6A627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5EC2676-AB79-496C-87BF-565C66DCAE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47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226796ef1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226796ef12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227c1cabfc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227c1cabfc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227c1cabfc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227c1cabfc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27c1cabfc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27c1cabfc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227c1cabfcc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227c1cabfcc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227c1cabfc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227c1cabfcc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226796ef12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226796ef12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226796ef12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226796ef12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6055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226796ef120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226796ef120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226796ef120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226796ef120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227c1cabfc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227c1cabfc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227c1cabfcc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227c1cabfcc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226796ef120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226796ef120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 amt="98000"/>
          </a:blip>
          <a:stretch>
            <a:fillRect/>
          </a:stretch>
        </p:blipFill>
        <p:spPr>
          <a:xfrm>
            <a:off x="713225" y="539500"/>
            <a:ext cx="7717550" cy="406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86450" y="1151218"/>
            <a:ext cx="6971100" cy="22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307600" y="3516482"/>
            <a:ext cx="4528800" cy="475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1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p19"/>
          <p:cNvSpPr txBox="1">
            <a:spLocks noGrp="1"/>
          </p:cNvSpPr>
          <p:nvPr>
            <p:ph type="subTitle" idx="1"/>
          </p:nvPr>
        </p:nvSpPr>
        <p:spPr>
          <a:xfrm>
            <a:off x="4923086" y="2752223"/>
            <a:ext cx="26400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19"/>
          <p:cNvSpPr txBox="1">
            <a:spLocks noGrp="1"/>
          </p:cNvSpPr>
          <p:nvPr>
            <p:ph type="subTitle" idx="2"/>
          </p:nvPr>
        </p:nvSpPr>
        <p:spPr>
          <a:xfrm>
            <a:off x="1580911" y="2752223"/>
            <a:ext cx="26400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9" name="Google Shape;589;p19"/>
          <p:cNvSpPr txBox="1">
            <a:spLocks noGrp="1"/>
          </p:cNvSpPr>
          <p:nvPr>
            <p:ph type="subTitle" idx="3"/>
          </p:nvPr>
        </p:nvSpPr>
        <p:spPr>
          <a:xfrm>
            <a:off x="1580911" y="23457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90" name="Google Shape;590;p19"/>
          <p:cNvSpPr txBox="1">
            <a:spLocks noGrp="1"/>
          </p:cNvSpPr>
          <p:nvPr>
            <p:ph type="subTitle" idx="4"/>
          </p:nvPr>
        </p:nvSpPr>
        <p:spPr>
          <a:xfrm>
            <a:off x="4923089" y="23457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591" name="Google Shape;591;p19"/>
          <p:cNvCxnSpPr/>
          <p:nvPr/>
        </p:nvCxnSpPr>
        <p:spPr>
          <a:xfrm flipH="1">
            <a:off x="8561750" y="89800"/>
            <a:ext cx="816300" cy="2586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2" name="Google Shape;592;p19"/>
          <p:cNvCxnSpPr/>
          <p:nvPr/>
        </p:nvCxnSpPr>
        <p:spPr>
          <a:xfrm rot="10800000">
            <a:off x="-297300" y="4334200"/>
            <a:ext cx="2735700" cy="899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3" name="Google Shape;593;p19"/>
          <p:cNvCxnSpPr/>
          <p:nvPr/>
        </p:nvCxnSpPr>
        <p:spPr>
          <a:xfrm rot="10800000" flipH="1">
            <a:off x="-411475" y="-527875"/>
            <a:ext cx="2621400" cy="1602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4" name="Google Shape;594;p19"/>
          <p:cNvCxnSpPr/>
          <p:nvPr/>
        </p:nvCxnSpPr>
        <p:spPr>
          <a:xfrm rot="10800000" flipH="1">
            <a:off x="7924750" y="4366150"/>
            <a:ext cx="1463100" cy="983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5" name="Google Shape;595;p19"/>
          <p:cNvCxnSpPr/>
          <p:nvPr/>
        </p:nvCxnSpPr>
        <p:spPr>
          <a:xfrm rot="10800000">
            <a:off x="8139950" y="-195825"/>
            <a:ext cx="1238100" cy="1728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6" name="Google Shape;596;p19"/>
          <p:cNvCxnSpPr/>
          <p:nvPr/>
        </p:nvCxnSpPr>
        <p:spPr>
          <a:xfrm rot="10800000">
            <a:off x="669550" y="4634725"/>
            <a:ext cx="163200" cy="10068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7" name="Google Shape;597;p19"/>
          <p:cNvCxnSpPr/>
          <p:nvPr/>
        </p:nvCxnSpPr>
        <p:spPr>
          <a:xfrm rot="10800000" flipH="1">
            <a:off x="-259075" y="5525"/>
            <a:ext cx="683700" cy="1221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598" name="Google Shape;598;p19"/>
          <p:cNvCxnSpPr/>
          <p:nvPr/>
        </p:nvCxnSpPr>
        <p:spPr>
          <a:xfrm rot="10800000" flipH="1">
            <a:off x="5064575" y="4319100"/>
            <a:ext cx="4558500" cy="11292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599" name="Google Shape;599;p19"/>
          <p:cNvGrpSpPr/>
          <p:nvPr/>
        </p:nvGrpSpPr>
        <p:grpSpPr>
          <a:xfrm>
            <a:off x="585575" y="4397888"/>
            <a:ext cx="255288" cy="412200"/>
            <a:chOff x="5682925" y="3195675"/>
            <a:chExt cx="255288" cy="412200"/>
          </a:xfrm>
        </p:grpSpPr>
        <p:sp>
          <p:nvSpPr>
            <p:cNvPr id="600" name="Google Shape;600;p1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19"/>
          <p:cNvGrpSpPr/>
          <p:nvPr/>
        </p:nvGrpSpPr>
        <p:grpSpPr>
          <a:xfrm>
            <a:off x="8471575" y="-12"/>
            <a:ext cx="255288" cy="412200"/>
            <a:chOff x="5682925" y="3195675"/>
            <a:chExt cx="255288" cy="412200"/>
          </a:xfrm>
        </p:grpSpPr>
        <p:sp>
          <p:nvSpPr>
            <p:cNvPr id="608" name="Google Shape;608;p1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2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20"/>
          <p:cNvSpPr txBox="1">
            <a:spLocks noGrp="1"/>
          </p:cNvSpPr>
          <p:nvPr>
            <p:ph type="subTitle" idx="1"/>
          </p:nvPr>
        </p:nvSpPr>
        <p:spPr>
          <a:xfrm>
            <a:off x="4832040" y="1911450"/>
            <a:ext cx="32541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20"/>
          <p:cNvSpPr txBox="1">
            <a:spLocks noGrp="1"/>
          </p:cNvSpPr>
          <p:nvPr>
            <p:ph type="subTitle" idx="2"/>
          </p:nvPr>
        </p:nvSpPr>
        <p:spPr>
          <a:xfrm>
            <a:off x="1057863" y="1911450"/>
            <a:ext cx="32541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20" name="Google Shape;620;p20"/>
          <p:cNvCxnSpPr/>
          <p:nvPr/>
        </p:nvCxnSpPr>
        <p:spPr>
          <a:xfrm flipH="1">
            <a:off x="8561750" y="89800"/>
            <a:ext cx="816300" cy="2586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621" name="Google Shape;621;p20"/>
          <p:cNvCxnSpPr/>
          <p:nvPr/>
        </p:nvCxnSpPr>
        <p:spPr>
          <a:xfrm rot="10800000">
            <a:off x="-297300" y="4334200"/>
            <a:ext cx="2735700" cy="899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622" name="Google Shape;622;p20"/>
          <p:cNvCxnSpPr/>
          <p:nvPr/>
        </p:nvCxnSpPr>
        <p:spPr>
          <a:xfrm rot="10800000" flipH="1">
            <a:off x="-411475" y="-136975"/>
            <a:ext cx="1790700" cy="1211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623" name="Google Shape;623;p20"/>
          <p:cNvCxnSpPr/>
          <p:nvPr/>
        </p:nvCxnSpPr>
        <p:spPr>
          <a:xfrm rot="10800000" flipH="1">
            <a:off x="7924750" y="4366150"/>
            <a:ext cx="1463100" cy="983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624" name="Google Shape;624;p20"/>
          <p:cNvCxnSpPr/>
          <p:nvPr/>
        </p:nvCxnSpPr>
        <p:spPr>
          <a:xfrm rot="10800000">
            <a:off x="8139950" y="-195825"/>
            <a:ext cx="1238100" cy="1728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625" name="Google Shape;625;p20"/>
          <p:cNvGrpSpPr/>
          <p:nvPr/>
        </p:nvGrpSpPr>
        <p:grpSpPr>
          <a:xfrm>
            <a:off x="8523813" y="89788"/>
            <a:ext cx="255275" cy="412200"/>
            <a:chOff x="5682925" y="3195675"/>
            <a:chExt cx="255275" cy="412200"/>
          </a:xfrm>
        </p:grpSpPr>
        <p:sp>
          <p:nvSpPr>
            <p:cNvPr id="626" name="Google Shape;626;p20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33" name="Google Shape;633;p20"/>
          <p:cNvCxnSpPr/>
          <p:nvPr/>
        </p:nvCxnSpPr>
        <p:spPr>
          <a:xfrm rot="10800000">
            <a:off x="669550" y="4634725"/>
            <a:ext cx="163200" cy="10068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634" name="Google Shape;634;p20"/>
          <p:cNvGrpSpPr/>
          <p:nvPr/>
        </p:nvGrpSpPr>
        <p:grpSpPr>
          <a:xfrm>
            <a:off x="585575" y="4397888"/>
            <a:ext cx="255275" cy="412200"/>
            <a:chOff x="5682925" y="3195675"/>
            <a:chExt cx="255275" cy="412200"/>
          </a:xfrm>
        </p:grpSpPr>
        <p:sp>
          <p:nvSpPr>
            <p:cNvPr id="635" name="Google Shape;635;p20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21"/>
          <p:cNvSpPr txBox="1">
            <a:spLocks noGrp="1"/>
          </p:cNvSpPr>
          <p:nvPr>
            <p:ph type="subTitle" idx="1"/>
          </p:nvPr>
        </p:nvSpPr>
        <p:spPr>
          <a:xfrm>
            <a:off x="937625" y="27305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21"/>
          <p:cNvSpPr txBox="1">
            <a:spLocks noGrp="1"/>
          </p:cNvSpPr>
          <p:nvPr>
            <p:ph type="subTitle" idx="2"/>
          </p:nvPr>
        </p:nvSpPr>
        <p:spPr>
          <a:xfrm>
            <a:off x="3484347" y="27305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" name="Google Shape;647;p21"/>
          <p:cNvSpPr txBox="1">
            <a:spLocks noGrp="1"/>
          </p:cNvSpPr>
          <p:nvPr>
            <p:ph type="subTitle" idx="3"/>
          </p:nvPr>
        </p:nvSpPr>
        <p:spPr>
          <a:xfrm>
            <a:off x="6031075" y="27305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21"/>
          <p:cNvSpPr txBox="1">
            <a:spLocks noGrp="1"/>
          </p:cNvSpPr>
          <p:nvPr>
            <p:ph type="subTitle" idx="4"/>
          </p:nvPr>
        </p:nvSpPr>
        <p:spPr>
          <a:xfrm>
            <a:off x="937625" y="2324100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9" name="Google Shape;649;p21"/>
          <p:cNvSpPr txBox="1">
            <a:spLocks noGrp="1"/>
          </p:cNvSpPr>
          <p:nvPr>
            <p:ph type="subTitle" idx="5"/>
          </p:nvPr>
        </p:nvSpPr>
        <p:spPr>
          <a:xfrm>
            <a:off x="3484350" y="2324100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0" name="Google Shape;650;p21"/>
          <p:cNvSpPr txBox="1">
            <a:spLocks noGrp="1"/>
          </p:cNvSpPr>
          <p:nvPr>
            <p:ph type="subTitle" idx="6"/>
          </p:nvPr>
        </p:nvSpPr>
        <p:spPr>
          <a:xfrm>
            <a:off x="6031075" y="2324100"/>
            <a:ext cx="21753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51" name="Google Shape;651;p21"/>
          <p:cNvGrpSpPr/>
          <p:nvPr/>
        </p:nvGrpSpPr>
        <p:grpSpPr>
          <a:xfrm flipH="1">
            <a:off x="-405350" y="-141600"/>
            <a:ext cx="10409325" cy="5399425"/>
            <a:chOff x="61088" y="-141600"/>
            <a:chExt cx="10409325" cy="5399425"/>
          </a:xfrm>
        </p:grpSpPr>
        <p:cxnSp>
          <p:nvCxnSpPr>
            <p:cNvPr id="652" name="Google Shape;652;p21"/>
            <p:cNvCxnSpPr/>
            <p:nvPr/>
          </p:nvCxnSpPr>
          <p:spPr>
            <a:xfrm rot="10800000" flipH="1">
              <a:off x="7762613" y="4308025"/>
              <a:ext cx="2707800" cy="9498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653" name="Google Shape;653;p21"/>
            <p:cNvCxnSpPr/>
            <p:nvPr/>
          </p:nvCxnSpPr>
          <p:spPr>
            <a:xfrm rot="10800000" flipH="1">
              <a:off x="61088" y="-141600"/>
              <a:ext cx="2149800" cy="9798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654" name="Google Shape;654;p21"/>
            <p:cNvCxnSpPr/>
            <p:nvPr/>
          </p:nvCxnSpPr>
          <p:spPr>
            <a:xfrm>
              <a:off x="762763" y="4308025"/>
              <a:ext cx="1344900" cy="903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655" name="Google Shape;655;p21"/>
            <p:cNvCxnSpPr/>
            <p:nvPr/>
          </p:nvCxnSpPr>
          <p:spPr>
            <a:xfrm>
              <a:off x="8905738" y="-87075"/>
              <a:ext cx="1197300" cy="1074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656" name="Google Shape;656;p21"/>
          <p:cNvGrpSpPr/>
          <p:nvPr/>
        </p:nvGrpSpPr>
        <p:grpSpPr>
          <a:xfrm>
            <a:off x="8430775" y="4397888"/>
            <a:ext cx="255275" cy="412200"/>
            <a:chOff x="5682925" y="3195675"/>
            <a:chExt cx="255275" cy="412200"/>
          </a:xfrm>
        </p:grpSpPr>
        <p:sp>
          <p:nvSpPr>
            <p:cNvPr id="657" name="Google Shape;657;p2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1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64" name="Google Shape;664;p21"/>
          <p:cNvCxnSpPr/>
          <p:nvPr/>
        </p:nvCxnSpPr>
        <p:spPr>
          <a:xfrm rot="10800000">
            <a:off x="8534450" y="4825050"/>
            <a:ext cx="1415100" cy="680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85725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665" name="Google Shape;665;p21"/>
          <p:cNvCxnSpPr/>
          <p:nvPr/>
        </p:nvCxnSpPr>
        <p:spPr>
          <a:xfrm flipH="1">
            <a:off x="-568700" y="293925"/>
            <a:ext cx="1306200" cy="68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85725" dir="5400000" algn="bl" rotWithShape="0">
              <a:srgbClr val="000000">
                <a:alpha val="50000"/>
              </a:srgbClr>
            </a:outerShdw>
          </a:effectLst>
        </p:spPr>
      </p:cxnSp>
      <p:grpSp>
        <p:nvGrpSpPr>
          <p:cNvPr id="666" name="Google Shape;666;p21"/>
          <p:cNvGrpSpPr/>
          <p:nvPr/>
        </p:nvGrpSpPr>
        <p:grpSpPr>
          <a:xfrm>
            <a:off x="482213" y="-12"/>
            <a:ext cx="255288" cy="412200"/>
            <a:chOff x="5682925" y="3195675"/>
            <a:chExt cx="255288" cy="412200"/>
          </a:xfrm>
        </p:grpSpPr>
        <p:sp>
          <p:nvSpPr>
            <p:cNvPr id="667" name="Google Shape;667;p2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1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2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23"/>
          <p:cNvSpPr txBox="1">
            <a:spLocks noGrp="1"/>
          </p:cNvSpPr>
          <p:nvPr>
            <p:ph type="subTitle" idx="1"/>
          </p:nvPr>
        </p:nvSpPr>
        <p:spPr>
          <a:xfrm>
            <a:off x="1109150" y="2301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23"/>
          <p:cNvSpPr txBox="1">
            <a:spLocks noGrp="1"/>
          </p:cNvSpPr>
          <p:nvPr>
            <p:ph type="subTitle" idx="2"/>
          </p:nvPr>
        </p:nvSpPr>
        <p:spPr>
          <a:xfrm>
            <a:off x="3579000" y="2301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23"/>
          <p:cNvSpPr txBox="1">
            <a:spLocks noGrp="1"/>
          </p:cNvSpPr>
          <p:nvPr>
            <p:ph type="subTitle" idx="3"/>
          </p:nvPr>
        </p:nvSpPr>
        <p:spPr>
          <a:xfrm>
            <a:off x="1109150" y="4036625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23"/>
          <p:cNvSpPr txBox="1">
            <a:spLocks noGrp="1"/>
          </p:cNvSpPr>
          <p:nvPr>
            <p:ph type="subTitle" idx="4"/>
          </p:nvPr>
        </p:nvSpPr>
        <p:spPr>
          <a:xfrm>
            <a:off x="3579000" y="4036625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23"/>
          <p:cNvSpPr txBox="1">
            <a:spLocks noGrp="1"/>
          </p:cNvSpPr>
          <p:nvPr>
            <p:ph type="subTitle" idx="5"/>
          </p:nvPr>
        </p:nvSpPr>
        <p:spPr>
          <a:xfrm>
            <a:off x="6048849" y="2301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23"/>
          <p:cNvSpPr txBox="1">
            <a:spLocks noGrp="1"/>
          </p:cNvSpPr>
          <p:nvPr>
            <p:ph type="subTitle" idx="6"/>
          </p:nvPr>
        </p:nvSpPr>
        <p:spPr>
          <a:xfrm>
            <a:off x="6048849" y="4036625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23"/>
          <p:cNvSpPr txBox="1">
            <a:spLocks noGrp="1"/>
          </p:cNvSpPr>
          <p:nvPr>
            <p:ph type="subTitle" idx="7"/>
          </p:nvPr>
        </p:nvSpPr>
        <p:spPr>
          <a:xfrm>
            <a:off x="1113052" y="18951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8"/>
          </p:nvPr>
        </p:nvSpPr>
        <p:spPr>
          <a:xfrm>
            <a:off x="3582900" y="18951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8" name="Google Shape;718;p23"/>
          <p:cNvSpPr txBox="1">
            <a:spLocks noGrp="1"/>
          </p:cNvSpPr>
          <p:nvPr>
            <p:ph type="subTitle" idx="9"/>
          </p:nvPr>
        </p:nvSpPr>
        <p:spPr>
          <a:xfrm>
            <a:off x="6052748" y="18951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9" name="Google Shape;719;p23"/>
          <p:cNvSpPr txBox="1">
            <a:spLocks noGrp="1"/>
          </p:cNvSpPr>
          <p:nvPr>
            <p:ph type="subTitle" idx="13"/>
          </p:nvPr>
        </p:nvSpPr>
        <p:spPr>
          <a:xfrm>
            <a:off x="1113052" y="36083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0" name="Google Shape;720;p23"/>
          <p:cNvSpPr txBox="1">
            <a:spLocks noGrp="1"/>
          </p:cNvSpPr>
          <p:nvPr>
            <p:ph type="subTitle" idx="14"/>
          </p:nvPr>
        </p:nvSpPr>
        <p:spPr>
          <a:xfrm>
            <a:off x="3582900" y="36083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1" name="Google Shape;721;p23"/>
          <p:cNvSpPr txBox="1">
            <a:spLocks noGrp="1"/>
          </p:cNvSpPr>
          <p:nvPr>
            <p:ph type="subTitle" idx="15"/>
          </p:nvPr>
        </p:nvSpPr>
        <p:spPr>
          <a:xfrm>
            <a:off x="6052748" y="36083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722" name="Google Shape;722;p23"/>
          <p:cNvCxnSpPr/>
          <p:nvPr/>
        </p:nvCxnSpPr>
        <p:spPr>
          <a:xfrm rot="10800000">
            <a:off x="-297300" y="4334200"/>
            <a:ext cx="2735700" cy="899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723" name="Google Shape;723;p23"/>
          <p:cNvCxnSpPr/>
          <p:nvPr/>
        </p:nvCxnSpPr>
        <p:spPr>
          <a:xfrm rot="10800000" flipH="1">
            <a:off x="-411475" y="-527875"/>
            <a:ext cx="2621400" cy="1602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724" name="Google Shape;724;p23"/>
          <p:cNvCxnSpPr/>
          <p:nvPr/>
        </p:nvCxnSpPr>
        <p:spPr>
          <a:xfrm rot="10800000" flipH="1">
            <a:off x="7924750" y="4366150"/>
            <a:ext cx="1463100" cy="983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725" name="Google Shape;725;p23"/>
          <p:cNvCxnSpPr/>
          <p:nvPr/>
        </p:nvCxnSpPr>
        <p:spPr>
          <a:xfrm rot="10800000">
            <a:off x="8139950" y="-195825"/>
            <a:ext cx="1238100" cy="1728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726" name="Google Shape;726;p23"/>
          <p:cNvCxnSpPr/>
          <p:nvPr/>
        </p:nvCxnSpPr>
        <p:spPr>
          <a:xfrm rot="10800000" flipH="1">
            <a:off x="266700" y="-136275"/>
            <a:ext cx="267000" cy="7935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727" name="Google Shape;727;p23"/>
          <p:cNvCxnSpPr/>
          <p:nvPr/>
        </p:nvCxnSpPr>
        <p:spPr>
          <a:xfrm rot="10800000" flipH="1">
            <a:off x="4520275" y="4634600"/>
            <a:ext cx="4463100" cy="10314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728" name="Google Shape;728;p23"/>
          <p:cNvGrpSpPr/>
          <p:nvPr/>
        </p:nvGrpSpPr>
        <p:grpSpPr>
          <a:xfrm>
            <a:off x="8775700" y="4279738"/>
            <a:ext cx="255288" cy="412200"/>
            <a:chOff x="5682925" y="3195675"/>
            <a:chExt cx="255288" cy="412200"/>
          </a:xfrm>
        </p:grpSpPr>
        <p:sp>
          <p:nvSpPr>
            <p:cNvPr id="729" name="Google Shape;729;p2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23"/>
          <p:cNvGrpSpPr/>
          <p:nvPr/>
        </p:nvGrpSpPr>
        <p:grpSpPr>
          <a:xfrm>
            <a:off x="166025" y="238138"/>
            <a:ext cx="255288" cy="412200"/>
            <a:chOff x="5682925" y="3195675"/>
            <a:chExt cx="255288" cy="412200"/>
          </a:xfrm>
        </p:grpSpPr>
        <p:sp>
          <p:nvSpPr>
            <p:cNvPr id="737" name="Google Shape;737;p2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3" name="Google Shape;943;p3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4" name="Google Shape;944;p32"/>
          <p:cNvGrpSpPr/>
          <p:nvPr/>
        </p:nvGrpSpPr>
        <p:grpSpPr>
          <a:xfrm>
            <a:off x="152300" y="179025"/>
            <a:ext cx="8490575" cy="4850550"/>
            <a:chOff x="152300" y="179025"/>
            <a:chExt cx="8490575" cy="4850550"/>
          </a:xfrm>
        </p:grpSpPr>
        <p:cxnSp>
          <p:nvCxnSpPr>
            <p:cNvPr id="945" name="Google Shape;945;p32"/>
            <p:cNvCxnSpPr/>
            <p:nvPr/>
          </p:nvCxnSpPr>
          <p:spPr>
            <a:xfrm>
              <a:off x="3731975" y="179025"/>
              <a:ext cx="3970200" cy="95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946" name="Google Shape;946;p32"/>
            <p:cNvCxnSpPr/>
            <p:nvPr/>
          </p:nvCxnSpPr>
          <p:spPr>
            <a:xfrm flipH="1">
              <a:off x="152300" y="199675"/>
              <a:ext cx="3607200" cy="1169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947" name="Google Shape;947;p32"/>
            <p:cNvCxnSpPr/>
            <p:nvPr/>
          </p:nvCxnSpPr>
          <p:spPr>
            <a:xfrm>
              <a:off x="179625" y="1341675"/>
              <a:ext cx="683700" cy="3687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948" name="Google Shape;948;p32"/>
            <p:cNvCxnSpPr/>
            <p:nvPr/>
          </p:nvCxnSpPr>
          <p:spPr>
            <a:xfrm rot="10800000" flipH="1">
              <a:off x="859975" y="4731600"/>
              <a:ext cx="7782900" cy="297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949" name="Google Shape;949;p32"/>
            <p:cNvCxnSpPr/>
            <p:nvPr/>
          </p:nvCxnSpPr>
          <p:spPr>
            <a:xfrm rot="10800000">
              <a:off x="7695525" y="253425"/>
              <a:ext cx="906900" cy="44628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950" name="Google Shape;950;p32"/>
          <p:cNvGrpSpPr/>
          <p:nvPr/>
        </p:nvGrpSpPr>
        <p:grpSpPr>
          <a:xfrm>
            <a:off x="70750" y="1018088"/>
            <a:ext cx="255275" cy="412200"/>
            <a:chOff x="5682925" y="3195675"/>
            <a:chExt cx="255275" cy="412200"/>
          </a:xfrm>
        </p:grpSpPr>
        <p:sp>
          <p:nvSpPr>
            <p:cNvPr id="951" name="Google Shape;951;p32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2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2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2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2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2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2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32"/>
          <p:cNvGrpSpPr/>
          <p:nvPr/>
        </p:nvGrpSpPr>
        <p:grpSpPr>
          <a:xfrm>
            <a:off x="8387413" y="4397888"/>
            <a:ext cx="255275" cy="412200"/>
            <a:chOff x="5682925" y="3195675"/>
            <a:chExt cx="255275" cy="412200"/>
          </a:xfrm>
        </p:grpSpPr>
        <p:sp>
          <p:nvSpPr>
            <p:cNvPr id="959" name="Google Shape;959;p32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2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2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2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2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2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32"/>
          <p:cNvGrpSpPr/>
          <p:nvPr/>
        </p:nvGrpSpPr>
        <p:grpSpPr>
          <a:xfrm>
            <a:off x="3662550" y="-12"/>
            <a:ext cx="255288" cy="412200"/>
            <a:chOff x="5682925" y="3195675"/>
            <a:chExt cx="255288" cy="412200"/>
          </a:xfrm>
        </p:grpSpPr>
        <p:sp>
          <p:nvSpPr>
            <p:cNvPr id="967" name="Google Shape;967;p32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2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2"/>
          <p:cNvGrpSpPr/>
          <p:nvPr/>
        </p:nvGrpSpPr>
        <p:grpSpPr>
          <a:xfrm>
            <a:off x="781250" y="4603988"/>
            <a:ext cx="255288" cy="412200"/>
            <a:chOff x="5682925" y="3195675"/>
            <a:chExt cx="255288" cy="412200"/>
          </a:xfrm>
        </p:grpSpPr>
        <p:sp>
          <p:nvSpPr>
            <p:cNvPr id="975" name="Google Shape;975;p32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2" name="Google Shape;982;p32"/>
          <p:cNvCxnSpPr/>
          <p:nvPr/>
        </p:nvCxnSpPr>
        <p:spPr>
          <a:xfrm rot="10800000" flipH="1">
            <a:off x="7690750" y="-5375"/>
            <a:ext cx="1496700" cy="312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66700" algn="bl" rotWithShape="0">
              <a:srgbClr val="000000">
                <a:alpha val="50000"/>
              </a:srgbClr>
            </a:outerShdw>
          </a:effectLst>
        </p:spPr>
      </p:cxnSp>
      <p:grpSp>
        <p:nvGrpSpPr>
          <p:cNvPr id="983" name="Google Shape;983;p32"/>
          <p:cNvGrpSpPr/>
          <p:nvPr/>
        </p:nvGrpSpPr>
        <p:grpSpPr>
          <a:xfrm>
            <a:off x="7589625" y="-14187"/>
            <a:ext cx="255275" cy="412200"/>
            <a:chOff x="5682925" y="3195675"/>
            <a:chExt cx="255275" cy="412200"/>
          </a:xfrm>
        </p:grpSpPr>
        <p:sp>
          <p:nvSpPr>
            <p:cNvPr id="984" name="Google Shape;984;p32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91" name="Google Shape;991;p32"/>
          <p:cNvCxnSpPr/>
          <p:nvPr/>
        </p:nvCxnSpPr>
        <p:spPr>
          <a:xfrm>
            <a:off x="8642700" y="4731300"/>
            <a:ext cx="1779900" cy="800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667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992" name="Google Shape;992;p32"/>
          <p:cNvCxnSpPr/>
          <p:nvPr/>
        </p:nvCxnSpPr>
        <p:spPr>
          <a:xfrm>
            <a:off x="-879575" y="4229475"/>
            <a:ext cx="1779900" cy="800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667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4" name="Google Shape;994;p3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5" name="Google Shape;995;p33"/>
          <p:cNvGrpSpPr/>
          <p:nvPr/>
        </p:nvGrpSpPr>
        <p:grpSpPr>
          <a:xfrm>
            <a:off x="-327650" y="-259200"/>
            <a:ext cx="9578200" cy="5519700"/>
            <a:chOff x="-327650" y="-259200"/>
            <a:chExt cx="9578200" cy="5519700"/>
          </a:xfrm>
        </p:grpSpPr>
        <p:cxnSp>
          <p:nvCxnSpPr>
            <p:cNvPr id="996" name="Google Shape;996;p33"/>
            <p:cNvCxnSpPr/>
            <p:nvPr/>
          </p:nvCxnSpPr>
          <p:spPr>
            <a:xfrm>
              <a:off x="-133350" y="822950"/>
              <a:ext cx="471300" cy="37479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997" name="Google Shape;997;p33"/>
            <p:cNvCxnSpPr/>
            <p:nvPr/>
          </p:nvCxnSpPr>
          <p:spPr>
            <a:xfrm flipH="1">
              <a:off x="8755250" y="-85400"/>
              <a:ext cx="495300" cy="5274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998" name="Google Shape;998;p33"/>
            <p:cNvCxnSpPr/>
            <p:nvPr/>
          </p:nvCxnSpPr>
          <p:spPr>
            <a:xfrm rot="10800000">
              <a:off x="8007850" y="-254350"/>
              <a:ext cx="1189500" cy="10773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999" name="Google Shape;999;p33"/>
            <p:cNvCxnSpPr/>
            <p:nvPr/>
          </p:nvCxnSpPr>
          <p:spPr>
            <a:xfrm>
              <a:off x="-327650" y="4274825"/>
              <a:ext cx="1508700" cy="9600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1000" name="Google Shape;1000;p33"/>
            <p:cNvCxnSpPr/>
            <p:nvPr/>
          </p:nvCxnSpPr>
          <p:spPr>
            <a:xfrm flipH="1">
              <a:off x="8752225" y="439500"/>
              <a:ext cx="13500" cy="48210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1001" name="Google Shape;1001;p33"/>
            <p:cNvCxnSpPr/>
            <p:nvPr/>
          </p:nvCxnSpPr>
          <p:spPr>
            <a:xfrm rot="10800000" flipH="1">
              <a:off x="-133350" y="-259200"/>
              <a:ext cx="8142000" cy="10974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1002" name="Google Shape;1002;p33"/>
            <p:cNvCxnSpPr/>
            <p:nvPr/>
          </p:nvCxnSpPr>
          <p:spPr>
            <a:xfrm>
              <a:off x="321125" y="4682225"/>
              <a:ext cx="8444700" cy="564600"/>
            </a:xfrm>
            <a:prstGeom prst="straightConnector1">
              <a:avLst/>
            </a:prstGeom>
            <a:noFill/>
            <a:ln w="28575" cap="flat" cmpd="sng">
              <a:solidFill>
                <a:srgbClr val="85200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</p:grpSp>
      <p:grpSp>
        <p:nvGrpSpPr>
          <p:cNvPr id="1003" name="Google Shape;1003;p33"/>
          <p:cNvGrpSpPr/>
          <p:nvPr/>
        </p:nvGrpSpPr>
        <p:grpSpPr>
          <a:xfrm>
            <a:off x="8644425" y="69788"/>
            <a:ext cx="255275" cy="412200"/>
            <a:chOff x="5682925" y="3195675"/>
            <a:chExt cx="255275" cy="412200"/>
          </a:xfrm>
        </p:grpSpPr>
        <p:sp>
          <p:nvSpPr>
            <p:cNvPr id="1004" name="Google Shape;1004;p3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33"/>
          <p:cNvGrpSpPr/>
          <p:nvPr/>
        </p:nvGrpSpPr>
        <p:grpSpPr>
          <a:xfrm>
            <a:off x="176225" y="4274813"/>
            <a:ext cx="255275" cy="412200"/>
            <a:chOff x="5682925" y="3195675"/>
            <a:chExt cx="255275" cy="412200"/>
          </a:xfrm>
        </p:grpSpPr>
        <p:sp>
          <p:nvSpPr>
            <p:cNvPr id="1012" name="Google Shape;1012;p3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>
          <a:blip r:embed="rId3">
            <a:alphaModFix amt="98000"/>
          </a:blip>
          <a:stretch>
            <a:fillRect/>
          </a:stretch>
        </p:blipFill>
        <p:spPr>
          <a:xfrm>
            <a:off x="713225" y="539500"/>
            <a:ext cx="7717550" cy="406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268625" y="2069100"/>
            <a:ext cx="53226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268625" y="1153200"/>
            <a:ext cx="1652100" cy="915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268625" y="3615300"/>
            <a:ext cx="5322600" cy="375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-327650" y="-282300"/>
            <a:ext cx="9601375" cy="5700125"/>
            <a:chOff x="-327650" y="-282300"/>
            <a:chExt cx="9601375" cy="5700125"/>
          </a:xfrm>
        </p:grpSpPr>
        <p:cxnSp>
          <p:nvCxnSpPr>
            <p:cNvPr id="20" name="Google Shape;20;p3"/>
            <p:cNvCxnSpPr/>
            <p:nvPr/>
          </p:nvCxnSpPr>
          <p:spPr>
            <a:xfrm>
              <a:off x="251450" y="-15250"/>
              <a:ext cx="45600" cy="4655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1" name="Google Shape;21;p3"/>
            <p:cNvCxnSpPr/>
            <p:nvPr/>
          </p:nvCxnSpPr>
          <p:spPr>
            <a:xfrm flipH="1">
              <a:off x="-312675" y="-282300"/>
              <a:ext cx="1772400" cy="15933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2" name="Google Shape;22;p3"/>
            <p:cNvCxnSpPr/>
            <p:nvPr/>
          </p:nvCxnSpPr>
          <p:spPr>
            <a:xfrm flipH="1">
              <a:off x="8755250" y="-85400"/>
              <a:ext cx="495300" cy="527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7924750" y="-266650"/>
              <a:ext cx="1272600" cy="1089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4" name="Google Shape;24;p3"/>
            <p:cNvCxnSpPr/>
            <p:nvPr/>
          </p:nvCxnSpPr>
          <p:spPr>
            <a:xfrm rot="10800000" flipH="1">
              <a:off x="7551425" y="4004225"/>
              <a:ext cx="1722300" cy="1413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5" name="Google Shape;25;p3"/>
            <p:cNvCxnSpPr/>
            <p:nvPr/>
          </p:nvCxnSpPr>
          <p:spPr>
            <a:xfrm>
              <a:off x="-327650" y="4274825"/>
              <a:ext cx="1508700" cy="9600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6" name="Google Shape;26;p3"/>
            <p:cNvCxnSpPr/>
            <p:nvPr/>
          </p:nvCxnSpPr>
          <p:spPr>
            <a:xfrm flipH="1">
              <a:off x="8397175" y="480050"/>
              <a:ext cx="358200" cy="4251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7" name="Google Shape;27;p3"/>
            <p:cNvCxnSpPr/>
            <p:nvPr/>
          </p:nvCxnSpPr>
          <p:spPr>
            <a:xfrm rot="10800000" flipH="1">
              <a:off x="251450" y="-259150"/>
              <a:ext cx="7757100" cy="10365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  <p:cxnSp>
          <p:nvCxnSpPr>
            <p:cNvPr id="28" name="Google Shape;28;p3"/>
            <p:cNvCxnSpPr/>
            <p:nvPr/>
          </p:nvCxnSpPr>
          <p:spPr>
            <a:xfrm>
              <a:off x="274325" y="4678675"/>
              <a:ext cx="8892600" cy="457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61925" dir="5400000" algn="bl" rotWithShape="0">
                <a:srgbClr val="000000">
                  <a:alpha val="46000"/>
                </a:srgbClr>
              </a:outerShdw>
            </a:effectLst>
          </p:spPr>
        </p:cxnSp>
      </p:grpSp>
      <p:grpSp>
        <p:nvGrpSpPr>
          <p:cNvPr id="29" name="Google Shape;29;p3"/>
          <p:cNvGrpSpPr/>
          <p:nvPr/>
        </p:nvGrpSpPr>
        <p:grpSpPr>
          <a:xfrm>
            <a:off x="8630825" y="90188"/>
            <a:ext cx="255275" cy="412200"/>
            <a:chOff x="5682925" y="3195675"/>
            <a:chExt cx="255275" cy="412200"/>
          </a:xfrm>
        </p:grpSpPr>
        <p:sp>
          <p:nvSpPr>
            <p:cNvPr id="30" name="Google Shape;30;p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3"/>
          <p:cNvGrpSpPr/>
          <p:nvPr/>
        </p:nvGrpSpPr>
        <p:grpSpPr>
          <a:xfrm>
            <a:off x="169450" y="4274813"/>
            <a:ext cx="255275" cy="412200"/>
            <a:chOff x="5682925" y="3195675"/>
            <a:chExt cx="255275" cy="412200"/>
          </a:xfrm>
        </p:grpSpPr>
        <p:sp>
          <p:nvSpPr>
            <p:cNvPr id="38" name="Google Shape;38;p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3"/>
          <p:cNvGrpSpPr/>
          <p:nvPr/>
        </p:nvGrpSpPr>
        <p:grpSpPr>
          <a:xfrm>
            <a:off x="8303125" y="4274813"/>
            <a:ext cx="255288" cy="412200"/>
            <a:chOff x="5682925" y="3195675"/>
            <a:chExt cx="255288" cy="412200"/>
          </a:xfrm>
        </p:grpSpPr>
        <p:sp>
          <p:nvSpPr>
            <p:cNvPr id="46" name="Google Shape;46;p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131450" y="434063"/>
            <a:ext cx="255288" cy="412200"/>
            <a:chOff x="5682925" y="3195675"/>
            <a:chExt cx="255288" cy="412200"/>
          </a:xfrm>
        </p:grpSpPr>
        <p:sp>
          <p:nvSpPr>
            <p:cNvPr id="54" name="Google Shape;54;p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-327650" y="-137050"/>
            <a:ext cx="9601250" cy="5371875"/>
            <a:chOff x="-327650" y="-137050"/>
            <a:chExt cx="9601250" cy="5371875"/>
          </a:xfrm>
        </p:grpSpPr>
        <p:cxnSp>
          <p:nvCxnSpPr>
            <p:cNvPr id="66" name="Google Shape;66;p4"/>
            <p:cNvCxnSpPr/>
            <p:nvPr/>
          </p:nvCxnSpPr>
          <p:spPr>
            <a:xfrm>
              <a:off x="251450" y="-15250"/>
              <a:ext cx="45600" cy="4655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67" name="Google Shape;67;p4"/>
            <p:cNvCxnSpPr/>
            <p:nvPr/>
          </p:nvCxnSpPr>
          <p:spPr>
            <a:xfrm flipH="1">
              <a:off x="-312600" y="-30475"/>
              <a:ext cx="1531800" cy="13413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68" name="Google Shape;68;p4"/>
            <p:cNvCxnSpPr/>
            <p:nvPr/>
          </p:nvCxnSpPr>
          <p:spPr>
            <a:xfrm flipH="1">
              <a:off x="8755250" y="-85400"/>
              <a:ext cx="495300" cy="527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69" name="Google Shape;69;p4"/>
            <p:cNvCxnSpPr/>
            <p:nvPr/>
          </p:nvCxnSpPr>
          <p:spPr>
            <a:xfrm flipH="1">
              <a:off x="8793425" y="784850"/>
              <a:ext cx="396300" cy="3771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70" name="Google Shape;70;p4"/>
            <p:cNvCxnSpPr/>
            <p:nvPr/>
          </p:nvCxnSpPr>
          <p:spPr>
            <a:xfrm rot="10800000">
              <a:off x="7924750" y="-137050"/>
              <a:ext cx="1272600" cy="9600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71" name="Google Shape;71;p4"/>
            <p:cNvCxnSpPr/>
            <p:nvPr/>
          </p:nvCxnSpPr>
          <p:spPr>
            <a:xfrm rot="10800000" flipH="1">
              <a:off x="8343900" y="4004350"/>
              <a:ext cx="929700" cy="1181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  <p:cxnSp>
          <p:nvCxnSpPr>
            <p:cNvPr id="72" name="Google Shape;72;p4"/>
            <p:cNvCxnSpPr/>
            <p:nvPr/>
          </p:nvCxnSpPr>
          <p:spPr>
            <a:xfrm>
              <a:off x="-327650" y="4274825"/>
              <a:ext cx="1508700" cy="9600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3000"/>
                </a:srgbClr>
              </a:outerShdw>
            </a:effectLst>
          </p:spPr>
        </p:cxnSp>
      </p:grpSp>
      <p:grpSp>
        <p:nvGrpSpPr>
          <p:cNvPr id="73" name="Google Shape;73;p4"/>
          <p:cNvGrpSpPr/>
          <p:nvPr/>
        </p:nvGrpSpPr>
        <p:grpSpPr>
          <a:xfrm>
            <a:off x="169450" y="4274813"/>
            <a:ext cx="255275" cy="412200"/>
            <a:chOff x="5682925" y="3195675"/>
            <a:chExt cx="255275" cy="412200"/>
          </a:xfrm>
        </p:grpSpPr>
        <p:sp>
          <p:nvSpPr>
            <p:cNvPr id="74" name="Google Shape;74;p4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4"/>
          <p:cNvGrpSpPr/>
          <p:nvPr/>
        </p:nvGrpSpPr>
        <p:grpSpPr>
          <a:xfrm>
            <a:off x="141888" y="407088"/>
            <a:ext cx="255288" cy="412200"/>
            <a:chOff x="5682925" y="3195675"/>
            <a:chExt cx="255288" cy="412200"/>
          </a:xfrm>
        </p:grpSpPr>
        <p:sp>
          <p:nvSpPr>
            <p:cNvPr id="82" name="Google Shape;82;p4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4"/>
          <p:cNvGrpSpPr/>
          <p:nvPr/>
        </p:nvGrpSpPr>
        <p:grpSpPr>
          <a:xfrm>
            <a:off x="8607425" y="86813"/>
            <a:ext cx="255275" cy="412200"/>
            <a:chOff x="5682925" y="3195675"/>
            <a:chExt cx="255275" cy="412200"/>
          </a:xfrm>
        </p:grpSpPr>
        <p:sp>
          <p:nvSpPr>
            <p:cNvPr id="90" name="Google Shape;90;p4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8681100" y="4210838"/>
            <a:ext cx="255288" cy="412200"/>
            <a:chOff x="5682925" y="3195675"/>
            <a:chExt cx="255288" cy="412200"/>
          </a:xfrm>
        </p:grpSpPr>
        <p:sp>
          <p:nvSpPr>
            <p:cNvPr id="98" name="Google Shape;98;p4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539500"/>
            <a:ext cx="7717550" cy="406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95" name="Google Shape;195;p8"/>
          <p:cNvGrpSpPr/>
          <p:nvPr/>
        </p:nvGrpSpPr>
        <p:grpSpPr>
          <a:xfrm>
            <a:off x="-53175" y="-75925"/>
            <a:ext cx="9402825" cy="5676575"/>
            <a:chOff x="-30325" y="-75925"/>
            <a:chExt cx="9402825" cy="5676575"/>
          </a:xfrm>
        </p:grpSpPr>
        <p:cxnSp>
          <p:nvCxnSpPr>
            <p:cNvPr id="196" name="Google Shape;196;p8"/>
            <p:cNvCxnSpPr/>
            <p:nvPr/>
          </p:nvCxnSpPr>
          <p:spPr>
            <a:xfrm rot="10800000" flipH="1">
              <a:off x="8389625" y="-7625"/>
              <a:ext cx="533400" cy="800100"/>
            </a:xfrm>
            <a:prstGeom prst="straightConnector1">
              <a:avLst/>
            </a:pr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97" name="Google Shape;197;p8"/>
            <p:cNvCxnSpPr/>
            <p:nvPr/>
          </p:nvCxnSpPr>
          <p:spPr>
            <a:xfrm rot="10800000">
              <a:off x="586450" y="525575"/>
              <a:ext cx="7869000" cy="197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98" name="Google Shape;198;p8"/>
            <p:cNvCxnSpPr/>
            <p:nvPr/>
          </p:nvCxnSpPr>
          <p:spPr>
            <a:xfrm rot="10800000" flipH="1">
              <a:off x="7743500" y="4373950"/>
              <a:ext cx="1629000" cy="1226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99" name="Google Shape;199;p8"/>
            <p:cNvCxnSpPr/>
            <p:nvPr/>
          </p:nvCxnSpPr>
          <p:spPr>
            <a:xfrm rot="10800000">
              <a:off x="8397400" y="792475"/>
              <a:ext cx="399900" cy="40005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0" name="Google Shape;200;p8"/>
            <p:cNvCxnSpPr/>
            <p:nvPr/>
          </p:nvCxnSpPr>
          <p:spPr>
            <a:xfrm rot="10800000">
              <a:off x="-30325" y="350425"/>
              <a:ext cx="628500" cy="194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1" name="Google Shape;201;p8"/>
            <p:cNvCxnSpPr/>
            <p:nvPr/>
          </p:nvCxnSpPr>
          <p:spPr>
            <a:xfrm rot="10800000" flipH="1">
              <a:off x="598175" y="0"/>
              <a:ext cx="278100" cy="533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2" name="Google Shape;202;p8"/>
            <p:cNvCxnSpPr/>
            <p:nvPr/>
          </p:nvCxnSpPr>
          <p:spPr>
            <a:xfrm rot="10800000">
              <a:off x="7518900" y="-75925"/>
              <a:ext cx="915900" cy="8058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3" name="Google Shape;203;p8"/>
            <p:cNvCxnSpPr/>
            <p:nvPr/>
          </p:nvCxnSpPr>
          <p:spPr>
            <a:xfrm>
              <a:off x="586750" y="388625"/>
              <a:ext cx="183000" cy="42063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4" name="Google Shape;204;p8"/>
            <p:cNvCxnSpPr/>
            <p:nvPr/>
          </p:nvCxnSpPr>
          <p:spPr>
            <a:xfrm>
              <a:off x="792475" y="4625350"/>
              <a:ext cx="8001000" cy="171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05" name="Google Shape;205;p8"/>
            <p:cNvCxnSpPr/>
            <p:nvPr/>
          </p:nvCxnSpPr>
          <p:spPr>
            <a:xfrm>
              <a:off x="-22850" y="2827025"/>
              <a:ext cx="1181100" cy="25755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206" name="Google Shape;206;p8"/>
          <p:cNvGrpSpPr/>
          <p:nvPr/>
        </p:nvGrpSpPr>
        <p:grpSpPr>
          <a:xfrm>
            <a:off x="8238963" y="416013"/>
            <a:ext cx="255275" cy="412200"/>
            <a:chOff x="5682925" y="3195675"/>
            <a:chExt cx="255275" cy="412200"/>
          </a:xfrm>
        </p:grpSpPr>
        <p:sp>
          <p:nvSpPr>
            <p:cNvPr id="207" name="Google Shape;207;p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8"/>
          <p:cNvGrpSpPr/>
          <p:nvPr/>
        </p:nvGrpSpPr>
        <p:grpSpPr>
          <a:xfrm>
            <a:off x="665025" y="4226213"/>
            <a:ext cx="255288" cy="412200"/>
            <a:chOff x="5682925" y="3195675"/>
            <a:chExt cx="255288" cy="412200"/>
          </a:xfrm>
        </p:grpSpPr>
        <p:sp>
          <p:nvSpPr>
            <p:cNvPr id="215" name="Google Shape;215;p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8"/>
          <p:cNvGrpSpPr/>
          <p:nvPr/>
        </p:nvGrpSpPr>
        <p:grpSpPr>
          <a:xfrm>
            <a:off x="8644938" y="4397888"/>
            <a:ext cx="255275" cy="412200"/>
            <a:chOff x="5682925" y="3195675"/>
            <a:chExt cx="255275" cy="412200"/>
          </a:xfrm>
        </p:grpSpPr>
        <p:sp>
          <p:nvSpPr>
            <p:cNvPr id="223" name="Google Shape;223;p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8"/>
          <p:cNvGrpSpPr/>
          <p:nvPr/>
        </p:nvGrpSpPr>
        <p:grpSpPr>
          <a:xfrm>
            <a:off x="435100" y="150663"/>
            <a:ext cx="255275" cy="412200"/>
            <a:chOff x="5682925" y="3195675"/>
            <a:chExt cx="255275" cy="412200"/>
          </a:xfrm>
        </p:grpSpPr>
        <p:sp>
          <p:nvSpPr>
            <p:cNvPr id="231" name="Google Shape;231;p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25" y="691900"/>
            <a:ext cx="7717550" cy="406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2084850" y="1094000"/>
            <a:ext cx="4872900" cy="196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ubTitle" idx="1"/>
          </p:nvPr>
        </p:nvSpPr>
        <p:spPr>
          <a:xfrm>
            <a:off x="2084850" y="3218400"/>
            <a:ext cx="4872900" cy="671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-129412" y="-75925"/>
            <a:ext cx="9402825" cy="5676575"/>
            <a:chOff x="-30325" y="-75925"/>
            <a:chExt cx="9402825" cy="5676575"/>
          </a:xfrm>
        </p:grpSpPr>
        <p:cxnSp>
          <p:nvCxnSpPr>
            <p:cNvPr id="244" name="Google Shape;244;p9"/>
            <p:cNvCxnSpPr/>
            <p:nvPr/>
          </p:nvCxnSpPr>
          <p:spPr>
            <a:xfrm rot="10800000" flipH="1">
              <a:off x="8389625" y="-7625"/>
              <a:ext cx="533400" cy="800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5" name="Google Shape;245;p9"/>
            <p:cNvCxnSpPr/>
            <p:nvPr/>
          </p:nvCxnSpPr>
          <p:spPr>
            <a:xfrm rot="10800000">
              <a:off x="586450" y="525575"/>
              <a:ext cx="7869000" cy="197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6" name="Google Shape;246;p9"/>
            <p:cNvCxnSpPr/>
            <p:nvPr/>
          </p:nvCxnSpPr>
          <p:spPr>
            <a:xfrm rot="10800000" flipH="1">
              <a:off x="7743500" y="4373950"/>
              <a:ext cx="1629000" cy="1226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7" name="Google Shape;247;p9"/>
            <p:cNvCxnSpPr/>
            <p:nvPr/>
          </p:nvCxnSpPr>
          <p:spPr>
            <a:xfrm rot="10800000">
              <a:off x="8397400" y="792475"/>
              <a:ext cx="399900" cy="40005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8" name="Google Shape;248;p9"/>
            <p:cNvCxnSpPr/>
            <p:nvPr/>
          </p:nvCxnSpPr>
          <p:spPr>
            <a:xfrm rot="10800000">
              <a:off x="-30325" y="350425"/>
              <a:ext cx="628500" cy="194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9" name="Google Shape;249;p9"/>
            <p:cNvCxnSpPr/>
            <p:nvPr/>
          </p:nvCxnSpPr>
          <p:spPr>
            <a:xfrm rot="10800000" flipH="1">
              <a:off x="598175" y="0"/>
              <a:ext cx="278100" cy="533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50" name="Google Shape;250;p9"/>
            <p:cNvCxnSpPr/>
            <p:nvPr/>
          </p:nvCxnSpPr>
          <p:spPr>
            <a:xfrm rot="10800000">
              <a:off x="7518900" y="-75925"/>
              <a:ext cx="915900" cy="8058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51" name="Google Shape;251;p9"/>
            <p:cNvCxnSpPr/>
            <p:nvPr/>
          </p:nvCxnSpPr>
          <p:spPr>
            <a:xfrm>
              <a:off x="586750" y="388625"/>
              <a:ext cx="221400" cy="42513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52" name="Google Shape;252;p9"/>
            <p:cNvCxnSpPr/>
            <p:nvPr/>
          </p:nvCxnSpPr>
          <p:spPr>
            <a:xfrm>
              <a:off x="792475" y="4625350"/>
              <a:ext cx="8001000" cy="171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53" name="Google Shape;253;p9"/>
            <p:cNvCxnSpPr/>
            <p:nvPr/>
          </p:nvCxnSpPr>
          <p:spPr>
            <a:xfrm>
              <a:off x="-22850" y="2827025"/>
              <a:ext cx="1181100" cy="25755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254" name="Google Shape;254;p9"/>
          <p:cNvGrpSpPr/>
          <p:nvPr/>
        </p:nvGrpSpPr>
        <p:grpSpPr>
          <a:xfrm>
            <a:off x="8162725" y="416013"/>
            <a:ext cx="255275" cy="412200"/>
            <a:chOff x="5682925" y="3195675"/>
            <a:chExt cx="255275" cy="412200"/>
          </a:xfrm>
        </p:grpSpPr>
        <p:sp>
          <p:nvSpPr>
            <p:cNvPr id="255" name="Google Shape;255;p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9"/>
          <p:cNvGrpSpPr/>
          <p:nvPr/>
        </p:nvGrpSpPr>
        <p:grpSpPr>
          <a:xfrm>
            <a:off x="585575" y="4226213"/>
            <a:ext cx="255288" cy="412200"/>
            <a:chOff x="5682925" y="3195675"/>
            <a:chExt cx="255288" cy="412200"/>
          </a:xfrm>
        </p:grpSpPr>
        <p:sp>
          <p:nvSpPr>
            <p:cNvPr id="263" name="Google Shape;263;p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9"/>
          <p:cNvGrpSpPr/>
          <p:nvPr/>
        </p:nvGrpSpPr>
        <p:grpSpPr>
          <a:xfrm>
            <a:off x="8568700" y="4397888"/>
            <a:ext cx="255275" cy="412200"/>
            <a:chOff x="5682925" y="3195675"/>
            <a:chExt cx="255275" cy="412200"/>
          </a:xfrm>
        </p:grpSpPr>
        <p:sp>
          <p:nvSpPr>
            <p:cNvPr id="271" name="Google Shape;271;p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9"/>
          <p:cNvGrpSpPr/>
          <p:nvPr/>
        </p:nvGrpSpPr>
        <p:grpSpPr>
          <a:xfrm>
            <a:off x="358863" y="150663"/>
            <a:ext cx="255275" cy="412200"/>
            <a:chOff x="5682925" y="3195675"/>
            <a:chExt cx="255275" cy="412200"/>
          </a:xfrm>
        </p:grpSpPr>
        <p:sp>
          <p:nvSpPr>
            <p:cNvPr id="279" name="Google Shape;279;p9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1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1"/>
          </p:nvPr>
        </p:nvSpPr>
        <p:spPr>
          <a:xfrm>
            <a:off x="720000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subTitle" idx="2"/>
          </p:nvPr>
        </p:nvSpPr>
        <p:spPr>
          <a:xfrm>
            <a:off x="3419271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3"/>
          </p:nvPr>
        </p:nvSpPr>
        <p:spPr>
          <a:xfrm>
            <a:off x="720000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subTitle" idx="4"/>
          </p:nvPr>
        </p:nvSpPr>
        <p:spPr>
          <a:xfrm>
            <a:off x="3419271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3"/>
          <p:cNvSpPr txBox="1">
            <a:spLocks noGrp="1"/>
          </p:cNvSpPr>
          <p:nvPr>
            <p:ph type="subTitle" idx="5"/>
          </p:nvPr>
        </p:nvSpPr>
        <p:spPr>
          <a:xfrm>
            <a:off x="6118549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subTitle" idx="6"/>
          </p:nvPr>
        </p:nvSpPr>
        <p:spPr>
          <a:xfrm>
            <a:off x="6118549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53495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6166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71" y="1353495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71" y="3086166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9" name="Google Shape;349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49" y="1353495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49" y="3086166"/>
            <a:ext cx="734700" cy="44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900" b="1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357" name="Google Shape;357;p13"/>
          <p:cNvCxnSpPr/>
          <p:nvPr/>
        </p:nvCxnSpPr>
        <p:spPr>
          <a:xfrm rot="10800000">
            <a:off x="7924750" y="-137050"/>
            <a:ext cx="1272600" cy="960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358" name="Google Shape;358;p13"/>
          <p:cNvCxnSpPr/>
          <p:nvPr/>
        </p:nvCxnSpPr>
        <p:spPr>
          <a:xfrm rot="10800000">
            <a:off x="-297250" y="4334050"/>
            <a:ext cx="1272600" cy="960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359" name="Google Shape;359;p13"/>
          <p:cNvGrpSpPr/>
          <p:nvPr/>
        </p:nvGrpSpPr>
        <p:grpSpPr>
          <a:xfrm>
            <a:off x="-411475" y="-136975"/>
            <a:ext cx="1790700" cy="1211400"/>
            <a:chOff x="-411475" y="-136975"/>
            <a:chExt cx="1790700" cy="1211400"/>
          </a:xfrm>
        </p:grpSpPr>
        <p:cxnSp>
          <p:nvCxnSpPr>
            <p:cNvPr id="360" name="Google Shape;360;p13"/>
            <p:cNvCxnSpPr/>
            <p:nvPr/>
          </p:nvCxnSpPr>
          <p:spPr>
            <a:xfrm>
              <a:off x="-38100" y="-38100"/>
              <a:ext cx="464700" cy="556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  <p:cxnSp>
          <p:nvCxnSpPr>
            <p:cNvPr id="361" name="Google Shape;361;p13"/>
            <p:cNvCxnSpPr/>
            <p:nvPr/>
          </p:nvCxnSpPr>
          <p:spPr>
            <a:xfrm rot="10800000" flipH="1">
              <a:off x="-411475" y="-136975"/>
              <a:ext cx="1790700" cy="1211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</p:grpSp>
      <p:grpSp>
        <p:nvGrpSpPr>
          <p:cNvPr id="362" name="Google Shape;362;p13"/>
          <p:cNvGrpSpPr/>
          <p:nvPr/>
        </p:nvGrpSpPr>
        <p:grpSpPr>
          <a:xfrm>
            <a:off x="7924750" y="2781300"/>
            <a:ext cx="1463100" cy="2567950"/>
            <a:chOff x="7924750" y="2781300"/>
            <a:chExt cx="1463100" cy="2567950"/>
          </a:xfrm>
        </p:grpSpPr>
        <p:cxnSp>
          <p:nvCxnSpPr>
            <p:cNvPr id="363" name="Google Shape;363;p13"/>
            <p:cNvCxnSpPr/>
            <p:nvPr/>
          </p:nvCxnSpPr>
          <p:spPr>
            <a:xfrm flipH="1">
              <a:off x="8667725" y="2781300"/>
              <a:ext cx="674400" cy="2072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  <p:cxnSp>
          <p:nvCxnSpPr>
            <p:cNvPr id="364" name="Google Shape;364;p13"/>
            <p:cNvCxnSpPr/>
            <p:nvPr/>
          </p:nvCxnSpPr>
          <p:spPr>
            <a:xfrm rot="10800000" flipH="1">
              <a:off x="7924750" y="4366150"/>
              <a:ext cx="1463100" cy="983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</p:grpSp>
      <p:grpSp>
        <p:nvGrpSpPr>
          <p:cNvPr id="365" name="Google Shape;365;p13"/>
          <p:cNvGrpSpPr/>
          <p:nvPr/>
        </p:nvGrpSpPr>
        <p:grpSpPr>
          <a:xfrm>
            <a:off x="8528663" y="4456988"/>
            <a:ext cx="255275" cy="412200"/>
            <a:chOff x="5682925" y="3195675"/>
            <a:chExt cx="255275" cy="412200"/>
          </a:xfrm>
        </p:grpSpPr>
        <p:sp>
          <p:nvSpPr>
            <p:cNvPr id="366" name="Google Shape;366;p1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13"/>
          <p:cNvGrpSpPr/>
          <p:nvPr/>
        </p:nvGrpSpPr>
        <p:grpSpPr>
          <a:xfrm>
            <a:off x="274363" y="105888"/>
            <a:ext cx="255275" cy="412200"/>
            <a:chOff x="5682925" y="3195675"/>
            <a:chExt cx="255275" cy="412200"/>
          </a:xfrm>
        </p:grpSpPr>
        <p:sp>
          <p:nvSpPr>
            <p:cNvPr id="374" name="Google Shape;374;p1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3"/>
          <p:cNvGrpSpPr/>
          <p:nvPr/>
        </p:nvGrpSpPr>
        <p:grpSpPr>
          <a:xfrm>
            <a:off x="274363" y="105888"/>
            <a:ext cx="255275" cy="412200"/>
            <a:chOff x="5682925" y="3195675"/>
            <a:chExt cx="255275" cy="412200"/>
          </a:xfrm>
        </p:grpSpPr>
        <p:sp>
          <p:nvSpPr>
            <p:cNvPr id="382" name="Google Shape;382;p13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1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16"/>
          <p:cNvSpPr txBox="1">
            <a:spLocks noGrp="1"/>
          </p:cNvSpPr>
          <p:nvPr>
            <p:ph type="title"/>
          </p:nvPr>
        </p:nvSpPr>
        <p:spPr>
          <a:xfrm>
            <a:off x="713225" y="1056700"/>
            <a:ext cx="3519600" cy="19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16"/>
          <p:cNvSpPr txBox="1">
            <a:spLocks noGrp="1"/>
          </p:cNvSpPr>
          <p:nvPr>
            <p:ph type="subTitle" idx="1"/>
          </p:nvPr>
        </p:nvSpPr>
        <p:spPr>
          <a:xfrm>
            <a:off x="713225" y="2970500"/>
            <a:ext cx="3519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16"/>
          <p:cNvSpPr>
            <a:spLocks noGrp="1"/>
          </p:cNvSpPr>
          <p:nvPr>
            <p:ph type="pic" idx="2"/>
          </p:nvPr>
        </p:nvSpPr>
        <p:spPr>
          <a:xfrm>
            <a:off x="5222200" y="539500"/>
            <a:ext cx="3208500" cy="4044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487" name="Google Shape;487;p16"/>
          <p:cNvCxnSpPr/>
          <p:nvPr/>
        </p:nvCxnSpPr>
        <p:spPr>
          <a:xfrm rot="10800000">
            <a:off x="7924750" y="-137050"/>
            <a:ext cx="1272600" cy="960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cxnSp>
        <p:nvCxnSpPr>
          <p:cNvPr id="488" name="Google Shape;488;p16"/>
          <p:cNvCxnSpPr/>
          <p:nvPr/>
        </p:nvCxnSpPr>
        <p:spPr>
          <a:xfrm rot="10800000">
            <a:off x="-297250" y="4334050"/>
            <a:ext cx="1272600" cy="960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33350" dir="5400000" algn="bl" rotWithShape="0">
              <a:srgbClr val="000000">
                <a:alpha val="37000"/>
              </a:srgbClr>
            </a:outerShdw>
          </a:effectLst>
        </p:spPr>
      </p:cxnSp>
      <p:grpSp>
        <p:nvGrpSpPr>
          <p:cNvPr id="489" name="Google Shape;489;p16"/>
          <p:cNvGrpSpPr/>
          <p:nvPr/>
        </p:nvGrpSpPr>
        <p:grpSpPr>
          <a:xfrm>
            <a:off x="-411475" y="-136975"/>
            <a:ext cx="1790700" cy="1211400"/>
            <a:chOff x="-411475" y="-136975"/>
            <a:chExt cx="1790700" cy="1211400"/>
          </a:xfrm>
        </p:grpSpPr>
        <p:cxnSp>
          <p:nvCxnSpPr>
            <p:cNvPr id="490" name="Google Shape;490;p16"/>
            <p:cNvCxnSpPr/>
            <p:nvPr/>
          </p:nvCxnSpPr>
          <p:spPr>
            <a:xfrm>
              <a:off x="-38100" y="-38100"/>
              <a:ext cx="464700" cy="556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  <p:cxnSp>
          <p:nvCxnSpPr>
            <p:cNvPr id="491" name="Google Shape;491;p16"/>
            <p:cNvCxnSpPr/>
            <p:nvPr/>
          </p:nvCxnSpPr>
          <p:spPr>
            <a:xfrm rot="10800000" flipH="1">
              <a:off x="-411475" y="-136975"/>
              <a:ext cx="1790700" cy="1211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</p:grpSp>
      <p:grpSp>
        <p:nvGrpSpPr>
          <p:cNvPr id="492" name="Google Shape;492;p16"/>
          <p:cNvGrpSpPr/>
          <p:nvPr/>
        </p:nvGrpSpPr>
        <p:grpSpPr>
          <a:xfrm>
            <a:off x="7924750" y="2781300"/>
            <a:ext cx="1463100" cy="2567950"/>
            <a:chOff x="7924750" y="2781300"/>
            <a:chExt cx="1463100" cy="2567950"/>
          </a:xfrm>
        </p:grpSpPr>
        <p:cxnSp>
          <p:nvCxnSpPr>
            <p:cNvPr id="493" name="Google Shape;493;p16"/>
            <p:cNvCxnSpPr/>
            <p:nvPr/>
          </p:nvCxnSpPr>
          <p:spPr>
            <a:xfrm flipH="1">
              <a:off x="8667725" y="2781300"/>
              <a:ext cx="674400" cy="2072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  <p:cxnSp>
          <p:nvCxnSpPr>
            <p:cNvPr id="494" name="Google Shape;494;p16"/>
            <p:cNvCxnSpPr/>
            <p:nvPr/>
          </p:nvCxnSpPr>
          <p:spPr>
            <a:xfrm rot="10800000" flipH="1">
              <a:off x="7924750" y="4366150"/>
              <a:ext cx="1463100" cy="9831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33350" dir="5400000" algn="bl" rotWithShape="0">
                <a:srgbClr val="000000">
                  <a:alpha val="37000"/>
                </a:srgbClr>
              </a:outerShdw>
            </a:effectLst>
          </p:spPr>
        </p:cxnSp>
      </p:grpSp>
      <p:grpSp>
        <p:nvGrpSpPr>
          <p:cNvPr id="495" name="Google Shape;495;p16"/>
          <p:cNvGrpSpPr/>
          <p:nvPr/>
        </p:nvGrpSpPr>
        <p:grpSpPr>
          <a:xfrm>
            <a:off x="8528663" y="4456988"/>
            <a:ext cx="255275" cy="412200"/>
            <a:chOff x="5682925" y="3195675"/>
            <a:chExt cx="255275" cy="412200"/>
          </a:xfrm>
        </p:grpSpPr>
        <p:sp>
          <p:nvSpPr>
            <p:cNvPr id="496" name="Google Shape;496;p16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16"/>
          <p:cNvGrpSpPr/>
          <p:nvPr/>
        </p:nvGrpSpPr>
        <p:grpSpPr>
          <a:xfrm>
            <a:off x="288200" y="82988"/>
            <a:ext cx="255275" cy="412200"/>
            <a:chOff x="5682925" y="3195675"/>
            <a:chExt cx="255275" cy="412200"/>
          </a:xfrm>
        </p:grpSpPr>
        <p:sp>
          <p:nvSpPr>
            <p:cNvPr id="504" name="Google Shape;504;p16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1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18"/>
          <p:cNvSpPr txBox="1">
            <a:spLocks noGrp="1"/>
          </p:cNvSpPr>
          <p:nvPr>
            <p:ph type="title"/>
          </p:nvPr>
        </p:nvSpPr>
        <p:spPr>
          <a:xfrm>
            <a:off x="4837200" y="1501200"/>
            <a:ext cx="35934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18"/>
          <p:cNvSpPr txBox="1">
            <a:spLocks noGrp="1"/>
          </p:cNvSpPr>
          <p:nvPr>
            <p:ph type="subTitle" idx="1"/>
          </p:nvPr>
        </p:nvSpPr>
        <p:spPr>
          <a:xfrm>
            <a:off x="4837371" y="2562000"/>
            <a:ext cx="3593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1" name="Google Shape;561;p18"/>
          <p:cNvGrpSpPr/>
          <p:nvPr/>
        </p:nvGrpSpPr>
        <p:grpSpPr>
          <a:xfrm>
            <a:off x="-323850" y="-753725"/>
            <a:ext cx="9756350" cy="6569425"/>
            <a:chOff x="-224762" y="-753725"/>
            <a:chExt cx="9756350" cy="6569425"/>
          </a:xfrm>
        </p:grpSpPr>
        <p:cxnSp>
          <p:nvCxnSpPr>
            <p:cNvPr id="562" name="Google Shape;562;p18"/>
            <p:cNvCxnSpPr/>
            <p:nvPr/>
          </p:nvCxnSpPr>
          <p:spPr>
            <a:xfrm rot="10800000" flipH="1">
              <a:off x="8391288" y="54575"/>
              <a:ext cx="1140300" cy="600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563" name="Google Shape;563;p18"/>
            <p:cNvCxnSpPr/>
            <p:nvPr/>
          </p:nvCxnSpPr>
          <p:spPr>
            <a:xfrm rot="10800000" flipH="1">
              <a:off x="7966738" y="4362500"/>
              <a:ext cx="1442400" cy="1453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564" name="Google Shape;564;p18"/>
            <p:cNvCxnSpPr/>
            <p:nvPr/>
          </p:nvCxnSpPr>
          <p:spPr>
            <a:xfrm rot="10800000" flipH="1">
              <a:off x="-224762" y="-753725"/>
              <a:ext cx="1524000" cy="2718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565" name="Google Shape;565;p18"/>
            <p:cNvCxnSpPr/>
            <p:nvPr/>
          </p:nvCxnSpPr>
          <p:spPr>
            <a:xfrm rot="10800000">
              <a:off x="7518488" y="-75925"/>
              <a:ext cx="879600" cy="720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566" name="Google Shape;566;p18"/>
            <p:cNvCxnSpPr/>
            <p:nvPr/>
          </p:nvCxnSpPr>
          <p:spPr>
            <a:xfrm>
              <a:off x="795763" y="4659075"/>
              <a:ext cx="979800" cy="707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567" name="Google Shape;567;p18"/>
            <p:cNvCxnSpPr/>
            <p:nvPr/>
          </p:nvCxnSpPr>
          <p:spPr>
            <a:xfrm flipH="1">
              <a:off x="-47837" y="4631875"/>
              <a:ext cx="802800" cy="353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85725" dir="54000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568" name="Google Shape;568;p18"/>
          <p:cNvGrpSpPr/>
          <p:nvPr/>
        </p:nvGrpSpPr>
        <p:grpSpPr>
          <a:xfrm>
            <a:off x="8175312" y="218675"/>
            <a:ext cx="255301" cy="412200"/>
            <a:chOff x="5682925" y="3195675"/>
            <a:chExt cx="255275" cy="412200"/>
          </a:xfrm>
        </p:grpSpPr>
        <p:sp>
          <p:nvSpPr>
            <p:cNvPr id="569" name="Google Shape;569;p1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18"/>
          <p:cNvGrpSpPr/>
          <p:nvPr/>
        </p:nvGrpSpPr>
        <p:grpSpPr>
          <a:xfrm>
            <a:off x="530812" y="4397900"/>
            <a:ext cx="255301" cy="412200"/>
            <a:chOff x="5682925" y="3195675"/>
            <a:chExt cx="255275" cy="412200"/>
          </a:xfrm>
        </p:grpSpPr>
        <p:sp>
          <p:nvSpPr>
            <p:cNvPr id="577" name="Google Shape;577;p18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●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○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■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●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○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■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●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○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t"/>
              <a:buChar char="■"/>
              <a:defRPr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2" r:id="rId8"/>
    <p:sldLayoutId id="2147483664" r:id="rId9"/>
    <p:sldLayoutId id="2147483665" r:id="rId10"/>
    <p:sldLayoutId id="2147483666" r:id="rId11"/>
    <p:sldLayoutId id="2147483667" r:id="rId12"/>
    <p:sldLayoutId id="2147483669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37"/>
          <p:cNvSpPr txBox="1">
            <a:spLocks noGrp="1"/>
          </p:cNvSpPr>
          <p:nvPr>
            <p:ph type="ctrTitle"/>
          </p:nvPr>
        </p:nvSpPr>
        <p:spPr>
          <a:xfrm>
            <a:off x="1013300" y="619314"/>
            <a:ext cx="6971100" cy="22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 sz="4800" b="0" dirty="0">
                <a:solidFill>
                  <a:schemeClr val="lt2"/>
                </a:solidFill>
                <a:latin typeface="Azeret Mono ExtraBold"/>
                <a:ea typeface="Azeret Mono ExtraBold"/>
                <a:cs typeface="Azeret Mono ExtraBold"/>
                <a:sym typeface="Azeret Mono ExtraBold"/>
              </a:rPr>
              <a:t>Law Enforcement Management System(LEMS)</a:t>
            </a:r>
            <a:endParaRPr sz="4800" b="0" dirty="0">
              <a:solidFill>
                <a:schemeClr val="lt2"/>
              </a:solidFill>
              <a:latin typeface="Azeret Mono ExtraBold"/>
              <a:ea typeface="Azeret Mono ExtraBold"/>
              <a:cs typeface="Azeret Mono ExtraBold"/>
              <a:sym typeface="Azeret Mono ExtraBold"/>
            </a:endParaRPr>
          </a:p>
        </p:txBody>
      </p:sp>
      <p:sp>
        <p:nvSpPr>
          <p:cNvPr id="1030" name="Google Shape;1030;p37"/>
          <p:cNvSpPr txBox="1">
            <a:spLocks noGrp="1"/>
          </p:cNvSpPr>
          <p:nvPr>
            <p:ph type="subTitle" idx="1"/>
          </p:nvPr>
        </p:nvSpPr>
        <p:spPr>
          <a:xfrm>
            <a:off x="2307600" y="3516482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Software Engineering Project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31" name="Google Shape;1031;p37"/>
          <p:cNvGrpSpPr/>
          <p:nvPr/>
        </p:nvGrpSpPr>
        <p:grpSpPr>
          <a:xfrm>
            <a:off x="206600" y="179025"/>
            <a:ext cx="8180950" cy="4864425"/>
            <a:chOff x="206600" y="179025"/>
            <a:chExt cx="8180950" cy="4864425"/>
          </a:xfrm>
        </p:grpSpPr>
        <p:cxnSp>
          <p:nvCxnSpPr>
            <p:cNvPr id="1032" name="Google Shape;1032;p37"/>
            <p:cNvCxnSpPr/>
            <p:nvPr/>
          </p:nvCxnSpPr>
          <p:spPr>
            <a:xfrm>
              <a:off x="3731975" y="179025"/>
              <a:ext cx="3966000" cy="358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033" name="Google Shape;1033;p37"/>
            <p:cNvCxnSpPr/>
            <p:nvPr/>
          </p:nvCxnSpPr>
          <p:spPr>
            <a:xfrm flipH="1">
              <a:off x="206600" y="199675"/>
              <a:ext cx="3552900" cy="10329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034" name="Google Shape;1034;p37"/>
            <p:cNvCxnSpPr/>
            <p:nvPr/>
          </p:nvCxnSpPr>
          <p:spPr>
            <a:xfrm>
              <a:off x="274100" y="1281425"/>
              <a:ext cx="781200" cy="36867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035" name="Google Shape;1035;p37"/>
            <p:cNvCxnSpPr/>
            <p:nvPr/>
          </p:nvCxnSpPr>
          <p:spPr>
            <a:xfrm rot="10800000" flipH="1">
              <a:off x="1103250" y="4365150"/>
              <a:ext cx="7284300" cy="6783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1036" name="Google Shape;1036;p37"/>
            <p:cNvCxnSpPr/>
            <p:nvPr/>
          </p:nvCxnSpPr>
          <p:spPr>
            <a:xfrm rot="10800000">
              <a:off x="7650475" y="540950"/>
              <a:ext cx="723900" cy="37872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266700" algn="bl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1037" name="Google Shape;1037;p37"/>
          <p:cNvGrpSpPr/>
          <p:nvPr/>
        </p:nvGrpSpPr>
        <p:grpSpPr>
          <a:xfrm>
            <a:off x="7535125" y="338113"/>
            <a:ext cx="255275" cy="412200"/>
            <a:chOff x="5682925" y="3195675"/>
            <a:chExt cx="255275" cy="412200"/>
          </a:xfrm>
        </p:grpSpPr>
        <p:sp>
          <p:nvSpPr>
            <p:cNvPr id="1038" name="Google Shape;1038;p37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37"/>
          <p:cNvGrpSpPr/>
          <p:nvPr/>
        </p:nvGrpSpPr>
        <p:grpSpPr>
          <a:xfrm>
            <a:off x="149775" y="882013"/>
            <a:ext cx="255275" cy="412200"/>
            <a:chOff x="5682925" y="3195675"/>
            <a:chExt cx="255275" cy="412200"/>
          </a:xfrm>
        </p:grpSpPr>
        <p:sp>
          <p:nvSpPr>
            <p:cNvPr id="1046" name="Google Shape;1046;p37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" name="Google Shape;1053;p37"/>
          <p:cNvGrpSpPr/>
          <p:nvPr/>
        </p:nvGrpSpPr>
        <p:grpSpPr>
          <a:xfrm>
            <a:off x="8220913" y="4022913"/>
            <a:ext cx="255275" cy="412200"/>
            <a:chOff x="5682925" y="3195675"/>
            <a:chExt cx="255275" cy="412200"/>
          </a:xfrm>
        </p:grpSpPr>
        <p:sp>
          <p:nvSpPr>
            <p:cNvPr id="1054" name="Google Shape;1054;p37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37"/>
          <p:cNvGrpSpPr/>
          <p:nvPr/>
        </p:nvGrpSpPr>
        <p:grpSpPr>
          <a:xfrm>
            <a:off x="3662550" y="-12"/>
            <a:ext cx="255288" cy="412200"/>
            <a:chOff x="5682925" y="3195675"/>
            <a:chExt cx="255288" cy="412200"/>
          </a:xfrm>
        </p:grpSpPr>
        <p:sp>
          <p:nvSpPr>
            <p:cNvPr id="1062" name="Google Shape;1062;p37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oogle Shape;1069;p37"/>
          <p:cNvGrpSpPr/>
          <p:nvPr/>
        </p:nvGrpSpPr>
        <p:grpSpPr>
          <a:xfrm>
            <a:off x="900325" y="4731288"/>
            <a:ext cx="255288" cy="412200"/>
            <a:chOff x="5682925" y="3195675"/>
            <a:chExt cx="255288" cy="412200"/>
          </a:xfrm>
        </p:grpSpPr>
        <p:sp>
          <p:nvSpPr>
            <p:cNvPr id="1070" name="Google Shape;1070;p37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81FF20BC-0034-4171-B1FC-BBD6FB09684A}"/>
              </a:ext>
            </a:extLst>
          </p:cNvPr>
          <p:cNvSpPr txBox="1"/>
          <p:nvPr/>
        </p:nvSpPr>
        <p:spPr>
          <a:xfrm>
            <a:off x="2691833" y="2683718"/>
            <a:ext cx="35528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zeret Mono"/>
                <a:ea typeface="Azeret Mono"/>
                <a:cs typeface="Azeret Mono"/>
                <a:sym typeface="Azeret Mono"/>
              </a:rPr>
              <a:t>Group B</a:t>
            </a:r>
            <a:endParaRPr lang="en-PK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0"/>
      <p:bldP spid="1030" grpId="0" build="p" animBg="1"/>
      <p:bldP spid="5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48"/>
          <p:cNvSpPr txBox="1">
            <a:spLocks noGrp="1"/>
          </p:cNvSpPr>
          <p:nvPr>
            <p:ph type="subTitle" idx="2"/>
          </p:nvPr>
        </p:nvSpPr>
        <p:spPr>
          <a:xfrm>
            <a:off x="3578999" y="2535916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Allocate resources.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 budgets/inventory.</a:t>
            </a:r>
          </a:p>
        </p:txBody>
      </p:sp>
      <p:sp>
        <p:nvSpPr>
          <p:cNvPr id="1307" name="Google Shape;1307;p48"/>
          <p:cNvSpPr txBox="1">
            <a:spLocks noGrp="1"/>
          </p:cNvSpPr>
          <p:nvPr>
            <p:ph type="subTitle" idx="5"/>
          </p:nvPr>
        </p:nvSpPr>
        <p:spPr>
          <a:xfrm>
            <a:off x="6048849" y="2301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complaints/incidents.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Track status.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Provide feedback.</a:t>
            </a:r>
          </a:p>
        </p:txBody>
      </p:sp>
      <p:sp>
        <p:nvSpPr>
          <p:cNvPr id="1308" name="Google Shape;1308;p48"/>
          <p:cNvSpPr txBox="1">
            <a:spLocks noGrp="1"/>
          </p:cNvSpPr>
          <p:nvPr>
            <p:ph type="title"/>
          </p:nvPr>
        </p:nvSpPr>
        <p:spPr>
          <a:xfrm>
            <a:off x="719284" y="30747"/>
            <a:ext cx="7704000" cy="813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/>
              <a:t>Clients</a:t>
            </a:r>
            <a:br>
              <a:rPr lang="en-US" sz="2900" dirty="0"/>
            </a:br>
            <a:r>
              <a:rPr lang="en-US" sz="1200" dirty="0"/>
              <a:t>Officers using mobile devices, computers, or terminals can act as clients.</a:t>
            </a:r>
            <a:br>
              <a:rPr lang="en-US" sz="1200" dirty="0"/>
            </a:br>
            <a:r>
              <a:rPr lang="en-US" sz="1200" dirty="0"/>
              <a:t>Through a public-facing interface, citizens can act as clients within the law enforcement management system.</a:t>
            </a:r>
            <a:br>
              <a:rPr lang="en-US" sz="1200" dirty="0"/>
            </a:br>
            <a:r>
              <a:rPr lang="en-US" sz="1200" dirty="0"/>
              <a:t> 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1309" name="Google Shape;1309;p48"/>
          <p:cNvSpPr txBox="1">
            <a:spLocks noGrp="1"/>
          </p:cNvSpPr>
          <p:nvPr>
            <p:ph type="subTitle" idx="1"/>
          </p:nvPr>
        </p:nvSpPr>
        <p:spPr>
          <a:xfrm>
            <a:off x="1109150" y="2301599"/>
            <a:ext cx="1986000" cy="1311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Request vehicles/equipment.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Report incidents.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Access investigation data.</a:t>
            </a:r>
          </a:p>
        </p:txBody>
      </p:sp>
      <p:sp>
        <p:nvSpPr>
          <p:cNvPr id="1313" name="Google Shape;1313;p48"/>
          <p:cNvSpPr txBox="1">
            <a:spLocks noGrp="1"/>
          </p:cNvSpPr>
          <p:nvPr>
            <p:ph type="subTitle" idx="7"/>
          </p:nvPr>
        </p:nvSpPr>
        <p:spPr>
          <a:xfrm>
            <a:off x="1113052" y="1895100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Officers</a:t>
            </a:r>
            <a:endParaRPr dirty="0"/>
          </a:p>
        </p:txBody>
      </p:sp>
      <p:sp>
        <p:nvSpPr>
          <p:cNvPr id="1314" name="Google Shape;1314;p48"/>
          <p:cNvSpPr txBox="1">
            <a:spLocks noGrp="1"/>
          </p:cNvSpPr>
          <p:nvPr>
            <p:ph type="subTitle" idx="8"/>
          </p:nvPr>
        </p:nvSpPr>
        <p:spPr>
          <a:xfrm>
            <a:off x="3340974" y="2132183"/>
            <a:ext cx="2469848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AdministrativeStaff</a:t>
            </a:r>
            <a:endParaRPr dirty="0"/>
          </a:p>
        </p:txBody>
      </p:sp>
      <p:sp>
        <p:nvSpPr>
          <p:cNvPr id="1315" name="Google Shape;1315;p48"/>
          <p:cNvSpPr txBox="1">
            <a:spLocks noGrp="1"/>
          </p:cNvSpPr>
          <p:nvPr>
            <p:ph type="subTitle" idx="9"/>
          </p:nvPr>
        </p:nvSpPr>
        <p:spPr>
          <a:xfrm>
            <a:off x="6100251" y="1800796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Citizens</a:t>
            </a:r>
            <a:endParaRPr dirty="0"/>
          </a:p>
        </p:txBody>
      </p:sp>
      <p:sp>
        <p:nvSpPr>
          <p:cNvPr id="1322" name="Google Shape;1322;p48"/>
          <p:cNvSpPr/>
          <p:nvPr/>
        </p:nvSpPr>
        <p:spPr>
          <a:xfrm>
            <a:off x="1795881" y="1323600"/>
            <a:ext cx="571500" cy="57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48"/>
          <p:cNvSpPr/>
          <p:nvPr/>
        </p:nvSpPr>
        <p:spPr>
          <a:xfrm>
            <a:off x="6803601" y="1287392"/>
            <a:ext cx="571500" cy="57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48"/>
          <p:cNvSpPr/>
          <p:nvPr/>
        </p:nvSpPr>
        <p:spPr>
          <a:xfrm>
            <a:off x="4285534" y="1189573"/>
            <a:ext cx="571500" cy="57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7" name="Google Shape;1347;p48"/>
          <p:cNvGrpSpPr/>
          <p:nvPr/>
        </p:nvGrpSpPr>
        <p:grpSpPr>
          <a:xfrm>
            <a:off x="1933082" y="1439826"/>
            <a:ext cx="338135" cy="338135"/>
            <a:chOff x="870939" y="2439293"/>
            <a:chExt cx="331993" cy="331993"/>
          </a:xfrm>
        </p:grpSpPr>
        <p:sp>
          <p:nvSpPr>
            <p:cNvPr id="1348" name="Google Shape;1348;p48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48"/>
          <p:cNvGrpSpPr/>
          <p:nvPr/>
        </p:nvGrpSpPr>
        <p:grpSpPr>
          <a:xfrm>
            <a:off x="6900088" y="1478028"/>
            <a:ext cx="392979" cy="358621"/>
            <a:chOff x="1958520" y="2302574"/>
            <a:chExt cx="359213" cy="327807"/>
          </a:xfrm>
        </p:grpSpPr>
        <p:sp>
          <p:nvSpPr>
            <p:cNvPr id="1365" name="Google Shape;1365;p4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68;p48"/>
          <p:cNvGrpSpPr/>
          <p:nvPr/>
        </p:nvGrpSpPr>
        <p:grpSpPr>
          <a:xfrm>
            <a:off x="4445454" y="1296541"/>
            <a:ext cx="251660" cy="350166"/>
            <a:chOff x="910723" y="1508212"/>
            <a:chExt cx="251660" cy="350166"/>
          </a:xfrm>
        </p:grpSpPr>
        <p:sp>
          <p:nvSpPr>
            <p:cNvPr id="1369" name="Google Shape;1369;p48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6" grpId="0" build="p"/>
      <p:bldP spid="1307" grpId="0" build="p"/>
      <p:bldP spid="1309" grpId="0" build="p"/>
      <p:bldP spid="1313" grpId="0" build="p"/>
      <p:bldP spid="1314" grpId="0" build="p"/>
      <p:bldP spid="131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5"/>
          <p:cNvSpPr txBox="1">
            <a:spLocks noGrp="1"/>
          </p:cNvSpPr>
          <p:nvPr>
            <p:ph type="subTitle" idx="1"/>
          </p:nvPr>
        </p:nvSpPr>
        <p:spPr>
          <a:xfrm>
            <a:off x="4923086" y="2752223"/>
            <a:ext cx="26400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very poisonous atmosphere</a:t>
            </a:r>
            <a:endParaRPr/>
          </a:p>
        </p:txBody>
      </p:sp>
      <p:sp>
        <p:nvSpPr>
          <p:cNvPr id="1191" name="Google Shape;1191;p45"/>
          <p:cNvSpPr txBox="1">
            <a:spLocks noGrp="1"/>
          </p:cNvSpPr>
          <p:nvPr>
            <p:ph type="subTitle" idx="2"/>
          </p:nvPr>
        </p:nvSpPr>
        <p:spPr>
          <a:xfrm>
            <a:off x="634859" y="1326024"/>
            <a:ext cx="2833026" cy="3303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8 Epics for LEMS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User Authentication and Access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Complaint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Officer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Investigation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Patrol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Criminal Apprehension and Correctional Process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Equipment and Resource Management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Forensic and Evidence Management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192" name="Google Shape;1192;p45"/>
          <p:cNvSpPr txBox="1">
            <a:spLocks noGrp="1"/>
          </p:cNvSpPr>
          <p:nvPr>
            <p:ph type="subTitle" idx="3"/>
          </p:nvPr>
        </p:nvSpPr>
        <p:spPr>
          <a:xfrm>
            <a:off x="566281" y="887301"/>
            <a:ext cx="303599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Creation of EPICS</a:t>
            </a:r>
            <a:endParaRPr dirty="0"/>
          </a:p>
        </p:txBody>
      </p:sp>
      <p:sp>
        <p:nvSpPr>
          <p:cNvPr id="1193" name="Google Shape;1193;p45"/>
          <p:cNvSpPr txBox="1">
            <a:spLocks noGrp="1"/>
          </p:cNvSpPr>
          <p:nvPr>
            <p:ph type="subTitle" idx="4"/>
          </p:nvPr>
        </p:nvSpPr>
        <p:spPr>
          <a:xfrm>
            <a:off x="4923089" y="23457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95" name="Google Shape;1195;p45"/>
          <p:cNvSpPr/>
          <p:nvPr/>
        </p:nvSpPr>
        <p:spPr>
          <a:xfrm>
            <a:off x="5957350" y="1774225"/>
            <a:ext cx="571500" cy="571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" name="Google Shape;1204;p45"/>
          <p:cNvGrpSpPr/>
          <p:nvPr/>
        </p:nvGrpSpPr>
        <p:grpSpPr>
          <a:xfrm>
            <a:off x="6046608" y="1880687"/>
            <a:ext cx="392979" cy="358621"/>
            <a:chOff x="1958520" y="2302574"/>
            <a:chExt cx="359213" cy="327807"/>
          </a:xfrm>
        </p:grpSpPr>
        <p:sp>
          <p:nvSpPr>
            <p:cNvPr id="1205" name="Google Shape;1205;p45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5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9" name="Google Shape;1189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21574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JIRA</a:t>
            </a:r>
            <a:endParaRPr dirty="0"/>
          </a:p>
        </p:txBody>
      </p:sp>
      <p:grpSp>
        <p:nvGrpSpPr>
          <p:cNvPr id="25" name="Google Shape;2089;p72">
            <a:extLst>
              <a:ext uri="{FF2B5EF4-FFF2-40B4-BE49-F238E27FC236}">
                <a16:creationId xmlns:a16="http://schemas.microsoft.com/office/drawing/2014/main" id="{FBD219B6-5355-4C15-91E9-5EAE911A7EDF}"/>
              </a:ext>
            </a:extLst>
          </p:cNvPr>
          <p:cNvGrpSpPr/>
          <p:nvPr/>
        </p:nvGrpSpPr>
        <p:grpSpPr>
          <a:xfrm>
            <a:off x="857038" y="544960"/>
            <a:ext cx="428459" cy="417943"/>
            <a:chOff x="3312644" y="3369778"/>
            <a:chExt cx="428459" cy="417943"/>
          </a:xfrm>
        </p:grpSpPr>
        <p:sp>
          <p:nvSpPr>
            <p:cNvPr id="26" name="Google Shape;2090;p72">
              <a:extLst>
                <a:ext uri="{FF2B5EF4-FFF2-40B4-BE49-F238E27FC236}">
                  <a16:creationId xmlns:a16="http://schemas.microsoft.com/office/drawing/2014/main" id="{CBD76734-E828-4ABA-85FC-02DB7E71E946}"/>
                </a:ext>
              </a:extLst>
            </p:cNvPr>
            <p:cNvSpPr/>
            <p:nvPr/>
          </p:nvSpPr>
          <p:spPr>
            <a:xfrm>
              <a:off x="3638021" y="3530445"/>
              <a:ext cx="53687" cy="107338"/>
            </a:xfrm>
            <a:custGeom>
              <a:avLst/>
              <a:gdLst/>
              <a:ahLst/>
              <a:cxnLst/>
              <a:rect l="l" t="t" r="r" b="b"/>
              <a:pathLst>
                <a:path w="1501" h="3001" extrusionOk="0">
                  <a:moveTo>
                    <a:pt x="762" y="357"/>
                  </a:moveTo>
                  <a:cubicBezTo>
                    <a:pt x="881" y="453"/>
                    <a:pt x="1167" y="691"/>
                    <a:pt x="1167" y="977"/>
                  </a:cubicBezTo>
                  <a:lnTo>
                    <a:pt x="1167" y="1953"/>
                  </a:lnTo>
                  <a:lnTo>
                    <a:pt x="357" y="1953"/>
                  </a:lnTo>
                  <a:lnTo>
                    <a:pt x="357" y="977"/>
                  </a:lnTo>
                  <a:cubicBezTo>
                    <a:pt x="357" y="691"/>
                    <a:pt x="619" y="453"/>
                    <a:pt x="762" y="357"/>
                  </a:cubicBezTo>
                  <a:close/>
                  <a:moveTo>
                    <a:pt x="1167" y="2310"/>
                  </a:moveTo>
                  <a:lnTo>
                    <a:pt x="1167" y="2477"/>
                  </a:lnTo>
                  <a:cubicBezTo>
                    <a:pt x="1167" y="2572"/>
                    <a:pt x="1072" y="2644"/>
                    <a:pt x="977" y="2644"/>
                  </a:cubicBezTo>
                  <a:lnTo>
                    <a:pt x="524" y="2644"/>
                  </a:lnTo>
                  <a:cubicBezTo>
                    <a:pt x="429" y="2644"/>
                    <a:pt x="357" y="2572"/>
                    <a:pt x="357" y="2477"/>
                  </a:cubicBezTo>
                  <a:lnTo>
                    <a:pt x="357" y="2310"/>
                  </a:lnTo>
                  <a:close/>
                  <a:moveTo>
                    <a:pt x="750" y="0"/>
                  </a:moveTo>
                  <a:cubicBezTo>
                    <a:pt x="679" y="0"/>
                    <a:pt x="607" y="24"/>
                    <a:pt x="548" y="72"/>
                  </a:cubicBezTo>
                  <a:cubicBezTo>
                    <a:pt x="334" y="214"/>
                    <a:pt x="0" y="548"/>
                    <a:pt x="0" y="977"/>
                  </a:cubicBezTo>
                  <a:lnTo>
                    <a:pt x="0" y="2477"/>
                  </a:lnTo>
                  <a:cubicBezTo>
                    <a:pt x="0" y="2763"/>
                    <a:pt x="238" y="3001"/>
                    <a:pt x="524" y="3001"/>
                  </a:cubicBezTo>
                  <a:lnTo>
                    <a:pt x="977" y="3001"/>
                  </a:lnTo>
                  <a:cubicBezTo>
                    <a:pt x="1262" y="3001"/>
                    <a:pt x="1501" y="2763"/>
                    <a:pt x="1501" y="2477"/>
                  </a:cubicBezTo>
                  <a:lnTo>
                    <a:pt x="1501" y="977"/>
                  </a:lnTo>
                  <a:cubicBezTo>
                    <a:pt x="1501" y="548"/>
                    <a:pt x="1167" y="214"/>
                    <a:pt x="953" y="72"/>
                  </a:cubicBezTo>
                  <a:cubicBezTo>
                    <a:pt x="893" y="24"/>
                    <a:pt x="822" y="0"/>
                    <a:pt x="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91;p72">
              <a:extLst>
                <a:ext uri="{FF2B5EF4-FFF2-40B4-BE49-F238E27FC236}">
                  <a16:creationId xmlns:a16="http://schemas.microsoft.com/office/drawing/2014/main" id="{AF4263F8-3EF8-43CE-8B56-53F523A62FBE}"/>
                </a:ext>
              </a:extLst>
            </p:cNvPr>
            <p:cNvSpPr/>
            <p:nvPr/>
          </p:nvSpPr>
          <p:spPr>
            <a:xfrm>
              <a:off x="3477032" y="3672514"/>
              <a:ext cx="92030" cy="91350"/>
            </a:xfrm>
            <a:custGeom>
              <a:avLst/>
              <a:gdLst/>
              <a:ahLst/>
              <a:cxnLst/>
              <a:rect l="l" t="t" r="r" b="b"/>
              <a:pathLst>
                <a:path w="2573" h="2554" extrusionOk="0">
                  <a:moveTo>
                    <a:pt x="611" y="346"/>
                  </a:moveTo>
                  <a:cubicBezTo>
                    <a:pt x="781" y="346"/>
                    <a:pt x="993" y="378"/>
                    <a:pt x="1120" y="505"/>
                  </a:cubicBezTo>
                  <a:lnTo>
                    <a:pt x="1834" y="1220"/>
                  </a:lnTo>
                  <a:lnTo>
                    <a:pt x="1239" y="1791"/>
                  </a:lnTo>
                  <a:lnTo>
                    <a:pt x="548" y="1101"/>
                  </a:lnTo>
                  <a:cubicBezTo>
                    <a:pt x="357" y="886"/>
                    <a:pt x="381" y="505"/>
                    <a:pt x="405" y="362"/>
                  </a:cubicBezTo>
                  <a:cubicBezTo>
                    <a:pt x="453" y="354"/>
                    <a:pt x="527" y="346"/>
                    <a:pt x="611" y="346"/>
                  </a:cubicBezTo>
                  <a:close/>
                  <a:moveTo>
                    <a:pt x="2072" y="1458"/>
                  </a:moveTo>
                  <a:lnTo>
                    <a:pt x="2191" y="1577"/>
                  </a:lnTo>
                  <a:cubicBezTo>
                    <a:pt x="2215" y="1625"/>
                    <a:pt x="2239" y="1672"/>
                    <a:pt x="2239" y="1696"/>
                  </a:cubicBezTo>
                  <a:cubicBezTo>
                    <a:pt x="2239" y="1744"/>
                    <a:pt x="2215" y="1791"/>
                    <a:pt x="2191" y="1839"/>
                  </a:cubicBezTo>
                  <a:lnTo>
                    <a:pt x="1858" y="2148"/>
                  </a:lnTo>
                  <a:cubicBezTo>
                    <a:pt x="1822" y="2184"/>
                    <a:pt x="1780" y="2202"/>
                    <a:pt x="1739" y="2202"/>
                  </a:cubicBezTo>
                  <a:cubicBezTo>
                    <a:pt x="1697" y="2202"/>
                    <a:pt x="1655" y="2184"/>
                    <a:pt x="1620" y="2148"/>
                  </a:cubicBezTo>
                  <a:lnTo>
                    <a:pt x="1501" y="2029"/>
                  </a:lnTo>
                  <a:lnTo>
                    <a:pt x="2072" y="1458"/>
                  </a:lnTo>
                  <a:close/>
                  <a:moveTo>
                    <a:pt x="641" y="1"/>
                  </a:moveTo>
                  <a:cubicBezTo>
                    <a:pt x="525" y="1"/>
                    <a:pt x="418" y="14"/>
                    <a:pt x="334" y="29"/>
                  </a:cubicBezTo>
                  <a:cubicBezTo>
                    <a:pt x="191" y="53"/>
                    <a:pt x="72" y="172"/>
                    <a:pt x="48" y="315"/>
                  </a:cubicBezTo>
                  <a:cubicBezTo>
                    <a:pt x="0" y="577"/>
                    <a:pt x="0" y="1029"/>
                    <a:pt x="286" y="1339"/>
                  </a:cubicBezTo>
                  <a:lnTo>
                    <a:pt x="1358" y="2410"/>
                  </a:lnTo>
                  <a:cubicBezTo>
                    <a:pt x="1453" y="2506"/>
                    <a:pt x="1596" y="2553"/>
                    <a:pt x="1739" y="2553"/>
                  </a:cubicBezTo>
                  <a:cubicBezTo>
                    <a:pt x="1858" y="2553"/>
                    <a:pt x="2001" y="2506"/>
                    <a:pt x="2096" y="2410"/>
                  </a:cubicBezTo>
                  <a:lnTo>
                    <a:pt x="2429" y="2077"/>
                  </a:lnTo>
                  <a:cubicBezTo>
                    <a:pt x="2525" y="1982"/>
                    <a:pt x="2572" y="1863"/>
                    <a:pt x="2572" y="1720"/>
                  </a:cubicBezTo>
                  <a:cubicBezTo>
                    <a:pt x="2572" y="1577"/>
                    <a:pt x="2525" y="1434"/>
                    <a:pt x="2429" y="1339"/>
                  </a:cubicBezTo>
                  <a:lnTo>
                    <a:pt x="1358" y="267"/>
                  </a:lnTo>
                  <a:cubicBezTo>
                    <a:pt x="1164" y="57"/>
                    <a:pt x="883" y="1"/>
                    <a:pt x="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92;p72">
              <a:extLst>
                <a:ext uri="{FF2B5EF4-FFF2-40B4-BE49-F238E27FC236}">
                  <a16:creationId xmlns:a16="http://schemas.microsoft.com/office/drawing/2014/main" id="{795F9C4D-4CF1-43E2-B7E0-5B28AE93FC57}"/>
                </a:ext>
              </a:extLst>
            </p:cNvPr>
            <p:cNvSpPr/>
            <p:nvPr/>
          </p:nvSpPr>
          <p:spPr>
            <a:xfrm>
              <a:off x="3563911" y="3629664"/>
              <a:ext cx="79261" cy="105228"/>
            </a:xfrm>
            <a:custGeom>
              <a:avLst/>
              <a:gdLst/>
              <a:ahLst/>
              <a:cxnLst/>
              <a:rect l="l" t="t" r="r" b="b"/>
              <a:pathLst>
                <a:path w="2216" h="2942" extrusionOk="0">
                  <a:moveTo>
                    <a:pt x="1024" y="352"/>
                  </a:moveTo>
                  <a:cubicBezTo>
                    <a:pt x="1048" y="352"/>
                    <a:pt x="1072" y="358"/>
                    <a:pt x="1096" y="370"/>
                  </a:cubicBezTo>
                  <a:cubicBezTo>
                    <a:pt x="1120" y="370"/>
                    <a:pt x="1167" y="417"/>
                    <a:pt x="1167" y="465"/>
                  </a:cubicBezTo>
                  <a:lnTo>
                    <a:pt x="1239" y="608"/>
                  </a:lnTo>
                  <a:lnTo>
                    <a:pt x="477" y="917"/>
                  </a:lnTo>
                  <a:lnTo>
                    <a:pt x="429" y="751"/>
                  </a:lnTo>
                  <a:cubicBezTo>
                    <a:pt x="381" y="679"/>
                    <a:pt x="429" y="560"/>
                    <a:pt x="524" y="536"/>
                  </a:cubicBezTo>
                  <a:lnTo>
                    <a:pt x="953" y="370"/>
                  </a:lnTo>
                  <a:cubicBezTo>
                    <a:pt x="977" y="358"/>
                    <a:pt x="1001" y="352"/>
                    <a:pt x="1024" y="352"/>
                  </a:cubicBezTo>
                  <a:close/>
                  <a:moveTo>
                    <a:pt x="1021" y="1"/>
                  </a:moveTo>
                  <a:cubicBezTo>
                    <a:pt x="953" y="1"/>
                    <a:pt x="881" y="12"/>
                    <a:pt x="810" y="36"/>
                  </a:cubicBezTo>
                  <a:lnTo>
                    <a:pt x="381" y="203"/>
                  </a:lnTo>
                  <a:cubicBezTo>
                    <a:pt x="119" y="322"/>
                    <a:pt x="0" y="632"/>
                    <a:pt x="96" y="894"/>
                  </a:cubicBezTo>
                  <a:lnTo>
                    <a:pt x="667" y="2299"/>
                  </a:lnTo>
                  <a:cubicBezTo>
                    <a:pt x="810" y="2680"/>
                    <a:pt x="1262" y="2870"/>
                    <a:pt x="1501" y="2918"/>
                  </a:cubicBezTo>
                  <a:cubicBezTo>
                    <a:pt x="1524" y="2942"/>
                    <a:pt x="1548" y="2942"/>
                    <a:pt x="1596" y="2942"/>
                  </a:cubicBezTo>
                  <a:cubicBezTo>
                    <a:pt x="1715" y="2942"/>
                    <a:pt x="1834" y="2870"/>
                    <a:pt x="1882" y="2775"/>
                  </a:cubicBezTo>
                  <a:cubicBezTo>
                    <a:pt x="2025" y="2561"/>
                    <a:pt x="2215" y="2132"/>
                    <a:pt x="2048" y="1727"/>
                  </a:cubicBezTo>
                  <a:lnTo>
                    <a:pt x="2001" y="1584"/>
                  </a:lnTo>
                  <a:cubicBezTo>
                    <a:pt x="1981" y="1505"/>
                    <a:pt x="1896" y="1459"/>
                    <a:pt x="1827" y="1459"/>
                  </a:cubicBezTo>
                  <a:cubicBezTo>
                    <a:pt x="1812" y="1459"/>
                    <a:pt x="1799" y="1461"/>
                    <a:pt x="1786" y="1465"/>
                  </a:cubicBezTo>
                  <a:cubicBezTo>
                    <a:pt x="1691" y="1513"/>
                    <a:pt x="1644" y="1608"/>
                    <a:pt x="1667" y="1703"/>
                  </a:cubicBezTo>
                  <a:lnTo>
                    <a:pt x="1739" y="1846"/>
                  </a:lnTo>
                  <a:cubicBezTo>
                    <a:pt x="1858" y="2132"/>
                    <a:pt x="1667" y="2441"/>
                    <a:pt x="1596" y="2584"/>
                  </a:cubicBezTo>
                  <a:cubicBezTo>
                    <a:pt x="1453" y="2537"/>
                    <a:pt x="1096" y="2418"/>
                    <a:pt x="977" y="2156"/>
                  </a:cubicBezTo>
                  <a:lnTo>
                    <a:pt x="620" y="1251"/>
                  </a:lnTo>
                  <a:lnTo>
                    <a:pt x="1382" y="941"/>
                  </a:lnTo>
                  <a:lnTo>
                    <a:pt x="1429" y="1108"/>
                  </a:lnTo>
                  <a:cubicBezTo>
                    <a:pt x="1468" y="1167"/>
                    <a:pt x="1540" y="1209"/>
                    <a:pt x="1617" y="1209"/>
                  </a:cubicBezTo>
                  <a:cubicBezTo>
                    <a:pt x="1634" y="1209"/>
                    <a:pt x="1650" y="1207"/>
                    <a:pt x="1667" y="1203"/>
                  </a:cubicBezTo>
                  <a:cubicBezTo>
                    <a:pt x="1763" y="1156"/>
                    <a:pt x="1786" y="1060"/>
                    <a:pt x="1763" y="965"/>
                  </a:cubicBezTo>
                  <a:lnTo>
                    <a:pt x="1501" y="322"/>
                  </a:lnTo>
                  <a:cubicBezTo>
                    <a:pt x="1453" y="203"/>
                    <a:pt x="1358" y="84"/>
                    <a:pt x="1215" y="36"/>
                  </a:cubicBezTo>
                  <a:cubicBezTo>
                    <a:pt x="1155" y="12"/>
                    <a:pt x="1090" y="1"/>
                    <a:pt x="10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93;p72">
              <a:extLst>
                <a:ext uri="{FF2B5EF4-FFF2-40B4-BE49-F238E27FC236}">
                  <a16:creationId xmlns:a16="http://schemas.microsoft.com/office/drawing/2014/main" id="{68D1C46B-A3C8-4D81-9B73-7BD78887AB07}"/>
                </a:ext>
              </a:extLst>
            </p:cNvPr>
            <p:cNvSpPr/>
            <p:nvPr/>
          </p:nvSpPr>
          <p:spPr>
            <a:xfrm>
              <a:off x="3645675" y="3665897"/>
              <a:ext cx="81800" cy="103905"/>
            </a:xfrm>
            <a:custGeom>
              <a:avLst/>
              <a:gdLst/>
              <a:ahLst/>
              <a:cxnLst/>
              <a:rect l="l" t="t" r="r" b="b"/>
              <a:pathLst>
                <a:path w="2287" h="2905" extrusionOk="0">
                  <a:moveTo>
                    <a:pt x="1263" y="333"/>
                  </a:moveTo>
                  <a:cubicBezTo>
                    <a:pt x="1287" y="333"/>
                    <a:pt x="1334" y="357"/>
                    <a:pt x="1358" y="357"/>
                  </a:cubicBezTo>
                  <a:lnTo>
                    <a:pt x="1763" y="547"/>
                  </a:lnTo>
                  <a:cubicBezTo>
                    <a:pt x="1858" y="595"/>
                    <a:pt x="1906" y="690"/>
                    <a:pt x="1858" y="785"/>
                  </a:cubicBezTo>
                  <a:lnTo>
                    <a:pt x="1787" y="952"/>
                  </a:lnTo>
                  <a:lnTo>
                    <a:pt x="1048" y="595"/>
                  </a:lnTo>
                  <a:lnTo>
                    <a:pt x="1120" y="452"/>
                  </a:lnTo>
                  <a:cubicBezTo>
                    <a:pt x="1144" y="381"/>
                    <a:pt x="1215" y="333"/>
                    <a:pt x="1263" y="333"/>
                  </a:cubicBezTo>
                  <a:close/>
                  <a:moveTo>
                    <a:pt x="905" y="928"/>
                  </a:moveTo>
                  <a:lnTo>
                    <a:pt x="1644" y="1262"/>
                  </a:lnTo>
                  <a:lnTo>
                    <a:pt x="1239" y="2167"/>
                  </a:lnTo>
                  <a:cubicBezTo>
                    <a:pt x="1120" y="2429"/>
                    <a:pt x="739" y="2524"/>
                    <a:pt x="596" y="2548"/>
                  </a:cubicBezTo>
                  <a:cubicBezTo>
                    <a:pt x="524" y="2429"/>
                    <a:pt x="382" y="2071"/>
                    <a:pt x="477" y="1810"/>
                  </a:cubicBezTo>
                  <a:lnTo>
                    <a:pt x="905" y="928"/>
                  </a:lnTo>
                  <a:close/>
                  <a:moveTo>
                    <a:pt x="1288" y="1"/>
                  </a:moveTo>
                  <a:cubicBezTo>
                    <a:pt x="1089" y="1"/>
                    <a:pt x="898" y="116"/>
                    <a:pt x="810" y="309"/>
                  </a:cubicBezTo>
                  <a:lnTo>
                    <a:pt x="167" y="1667"/>
                  </a:lnTo>
                  <a:cubicBezTo>
                    <a:pt x="1" y="2071"/>
                    <a:pt x="167" y="2500"/>
                    <a:pt x="286" y="2714"/>
                  </a:cubicBezTo>
                  <a:cubicBezTo>
                    <a:pt x="358" y="2834"/>
                    <a:pt x="477" y="2905"/>
                    <a:pt x="596" y="2905"/>
                  </a:cubicBezTo>
                  <a:lnTo>
                    <a:pt x="667" y="2905"/>
                  </a:lnTo>
                  <a:cubicBezTo>
                    <a:pt x="929" y="2834"/>
                    <a:pt x="1358" y="2691"/>
                    <a:pt x="1548" y="2310"/>
                  </a:cubicBezTo>
                  <a:lnTo>
                    <a:pt x="2168" y="928"/>
                  </a:lnTo>
                  <a:cubicBezTo>
                    <a:pt x="2287" y="666"/>
                    <a:pt x="2191" y="357"/>
                    <a:pt x="1929" y="238"/>
                  </a:cubicBezTo>
                  <a:lnTo>
                    <a:pt x="1501" y="47"/>
                  </a:lnTo>
                  <a:cubicBezTo>
                    <a:pt x="1432" y="16"/>
                    <a:pt x="1359" y="1"/>
                    <a:pt x="1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94;p72">
              <a:extLst>
                <a:ext uri="{FF2B5EF4-FFF2-40B4-BE49-F238E27FC236}">
                  <a16:creationId xmlns:a16="http://schemas.microsoft.com/office/drawing/2014/main" id="{2295EFD4-3FB7-4B7B-B32A-2FD15964E596}"/>
                </a:ext>
              </a:extLst>
            </p:cNvPr>
            <p:cNvSpPr/>
            <p:nvPr/>
          </p:nvSpPr>
          <p:spPr>
            <a:xfrm>
              <a:off x="3451458" y="3467065"/>
              <a:ext cx="119285" cy="95785"/>
            </a:xfrm>
            <a:custGeom>
              <a:avLst/>
              <a:gdLst/>
              <a:ahLst/>
              <a:cxnLst/>
              <a:rect l="l" t="t" r="r" b="b"/>
              <a:pathLst>
                <a:path w="3335" h="2678" extrusionOk="0">
                  <a:moveTo>
                    <a:pt x="2573" y="343"/>
                  </a:moveTo>
                  <a:lnTo>
                    <a:pt x="2716" y="867"/>
                  </a:lnTo>
                  <a:lnTo>
                    <a:pt x="1954" y="1082"/>
                  </a:lnTo>
                  <a:cubicBezTo>
                    <a:pt x="1858" y="1105"/>
                    <a:pt x="1811" y="1201"/>
                    <a:pt x="1835" y="1296"/>
                  </a:cubicBezTo>
                  <a:cubicBezTo>
                    <a:pt x="1858" y="1367"/>
                    <a:pt x="1930" y="1415"/>
                    <a:pt x="2001" y="1415"/>
                  </a:cubicBezTo>
                  <a:cubicBezTo>
                    <a:pt x="2025" y="1415"/>
                    <a:pt x="2811" y="1201"/>
                    <a:pt x="2811" y="1201"/>
                  </a:cubicBezTo>
                  <a:lnTo>
                    <a:pt x="2954" y="1725"/>
                  </a:lnTo>
                  <a:lnTo>
                    <a:pt x="763" y="2320"/>
                  </a:lnTo>
                  <a:lnTo>
                    <a:pt x="382" y="962"/>
                  </a:lnTo>
                  <a:lnTo>
                    <a:pt x="2573" y="343"/>
                  </a:lnTo>
                  <a:close/>
                  <a:moveTo>
                    <a:pt x="2554" y="1"/>
                  </a:moveTo>
                  <a:cubicBezTo>
                    <a:pt x="2529" y="1"/>
                    <a:pt x="2503" y="3"/>
                    <a:pt x="2478" y="10"/>
                  </a:cubicBezTo>
                  <a:lnTo>
                    <a:pt x="287" y="629"/>
                  </a:lnTo>
                  <a:cubicBezTo>
                    <a:pt x="96" y="677"/>
                    <a:pt x="1" y="867"/>
                    <a:pt x="48" y="1058"/>
                  </a:cubicBezTo>
                  <a:lnTo>
                    <a:pt x="429" y="2415"/>
                  </a:lnTo>
                  <a:cubicBezTo>
                    <a:pt x="453" y="2510"/>
                    <a:pt x="501" y="2582"/>
                    <a:pt x="572" y="2629"/>
                  </a:cubicBezTo>
                  <a:cubicBezTo>
                    <a:pt x="644" y="2653"/>
                    <a:pt x="691" y="2677"/>
                    <a:pt x="763" y="2677"/>
                  </a:cubicBezTo>
                  <a:cubicBezTo>
                    <a:pt x="787" y="2677"/>
                    <a:pt x="811" y="2677"/>
                    <a:pt x="858" y="2653"/>
                  </a:cubicBezTo>
                  <a:lnTo>
                    <a:pt x="3049" y="2058"/>
                  </a:lnTo>
                  <a:cubicBezTo>
                    <a:pt x="3240" y="2010"/>
                    <a:pt x="3335" y="1820"/>
                    <a:pt x="3287" y="1629"/>
                  </a:cubicBezTo>
                  <a:lnTo>
                    <a:pt x="2906" y="272"/>
                  </a:lnTo>
                  <a:cubicBezTo>
                    <a:pt x="2882" y="177"/>
                    <a:pt x="2835" y="105"/>
                    <a:pt x="2763" y="57"/>
                  </a:cubicBezTo>
                  <a:cubicBezTo>
                    <a:pt x="2694" y="23"/>
                    <a:pt x="2624" y="1"/>
                    <a:pt x="25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95;p72">
              <a:extLst>
                <a:ext uri="{FF2B5EF4-FFF2-40B4-BE49-F238E27FC236}">
                  <a16:creationId xmlns:a16="http://schemas.microsoft.com/office/drawing/2014/main" id="{F3E037B6-F413-4151-8595-F646A12F2506}"/>
                </a:ext>
              </a:extLst>
            </p:cNvPr>
            <p:cNvSpPr/>
            <p:nvPr/>
          </p:nvSpPr>
          <p:spPr>
            <a:xfrm>
              <a:off x="3312644" y="3369778"/>
              <a:ext cx="428459" cy="417943"/>
            </a:xfrm>
            <a:custGeom>
              <a:avLst/>
              <a:gdLst/>
              <a:ahLst/>
              <a:cxnLst/>
              <a:rect l="l" t="t" r="r" b="b"/>
              <a:pathLst>
                <a:path w="11979" h="11685" extrusionOk="0">
                  <a:moveTo>
                    <a:pt x="572" y="3540"/>
                  </a:moveTo>
                  <a:cubicBezTo>
                    <a:pt x="899" y="3711"/>
                    <a:pt x="1298" y="3760"/>
                    <a:pt x="1662" y="3760"/>
                  </a:cubicBezTo>
                  <a:cubicBezTo>
                    <a:pt x="1853" y="3760"/>
                    <a:pt x="2035" y="3747"/>
                    <a:pt x="2191" y="3730"/>
                  </a:cubicBezTo>
                  <a:lnTo>
                    <a:pt x="2191" y="3730"/>
                  </a:lnTo>
                  <a:cubicBezTo>
                    <a:pt x="2143" y="3992"/>
                    <a:pt x="2048" y="4206"/>
                    <a:pt x="1905" y="4397"/>
                  </a:cubicBezTo>
                  <a:cubicBezTo>
                    <a:pt x="1286" y="4373"/>
                    <a:pt x="619" y="4087"/>
                    <a:pt x="381" y="3897"/>
                  </a:cubicBezTo>
                  <a:lnTo>
                    <a:pt x="572" y="3540"/>
                  </a:lnTo>
                  <a:close/>
                  <a:moveTo>
                    <a:pt x="10979" y="348"/>
                  </a:moveTo>
                  <a:cubicBezTo>
                    <a:pt x="11026" y="348"/>
                    <a:pt x="11074" y="348"/>
                    <a:pt x="11121" y="372"/>
                  </a:cubicBezTo>
                  <a:cubicBezTo>
                    <a:pt x="11145" y="396"/>
                    <a:pt x="11193" y="444"/>
                    <a:pt x="11193" y="491"/>
                  </a:cubicBezTo>
                  <a:lnTo>
                    <a:pt x="11240" y="658"/>
                  </a:lnTo>
                  <a:lnTo>
                    <a:pt x="10645" y="825"/>
                  </a:lnTo>
                  <a:cubicBezTo>
                    <a:pt x="10550" y="849"/>
                    <a:pt x="10502" y="944"/>
                    <a:pt x="10526" y="1039"/>
                  </a:cubicBezTo>
                  <a:cubicBezTo>
                    <a:pt x="10546" y="1118"/>
                    <a:pt x="10615" y="1164"/>
                    <a:pt x="10692" y="1164"/>
                  </a:cubicBezTo>
                  <a:cubicBezTo>
                    <a:pt x="10708" y="1164"/>
                    <a:pt x="10724" y="1162"/>
                    <a:pt x="10740" y="1158"/>
                  </a:cubicBezTo>
                  <a:lnTo>
                    <a:pt x="11336" y="991"/>
                  </a:lnTo>
                  <a:lnTo>
                    <a:pt x="11574" y="1849"/>
                  </a:lnTo>
                  <a:cubicBezTo>
                    <a:pt x="11598" y="1896"/>
                    <a:pt x="11574" y="1944"/>
                    <a:pt x="11550" y="1992"/>
                  </a:cubicBezTo>
                  <a:cubicBezTo>
                    <a:pt x="11526" y="2015"/>
                    <a:pt x="11502" y="2063"/>
                    <a:pt x="11455" y="2063"/>
                  </a:cubicBezTo>
                  <a:lnTo>
                    <a:pt x="9454" y="2611"/>
                  </a:lnTo>
                  <a:cubicBezTo>
                    <a:pt x="9359" y="2635"/>
                    <a:pt x="9312" y="2730"/>
                    <a:pt x="9335" y="2825"/>
                  </a:cubicBezTo>
                  <a:cubicBezTo>
                    <a:pt x="9355" y="2904"/>
                    <a:pt x="9424" y="2950"/>
                    <a:pt x="9501" y="2950"/>
                  </a:cubicBezTo>
                  <a:cubicBezTo>
                    <a:pt x="9517" y="2950"/>
                    <a:pt x="9533" y="2948"/>
                    <a:pt x="9550" y="2944"/>
                  </a:cubicBezTo>
                  <a:lnTo>
                    <a:pt x="10121" y="2801"/>
                  </a:lnTo>
                  <a:lnTo>
                    <a:pt x="9978" y="3063"/>
                  </a:lnTo>
                  <a:cubicBezTo>
                    <a:pt x="9907" y="3182"/>
                    <a:pt x="9788" y="3254"/>
                    <a:pt x="9645" y="3301"/>
                  </a:cubicBezTo>
                  <a:lnTo>
                    <a:pt x="7764" y="3825"/>
                  </a:lnTo>
                  <a:lnTo>
                    <a:pt x="7668" y="3468"/>
                  </a:lnTo>
                  <a:lnTo>
                    <a:pt x="8764" y="3182"/>
                  </a:lnTo>
                  <a:cubicBezTo>
                    <a:pt x="8859" y="3135"/>
                    <a:pt x="8907" y="3039"/>
                    <a:pt x="8883" y="2968"/>
                  </a:cubicBezTo>
                  <a:cubicBezTo>
                    <a:pt x="8862" y="2885"/>
                    <a:pt x="8788" y="2821"/>
                    <a:pt x="8706" y="2821"/>
                  </a:cubicBezTo>
                  <a:cubicBezTo>
                    <a:pt x="8694" y="2821"/>
                    <a:pt x="8681" y="2822"/>
                    <a:pt x="8669" y="2825"/>
                  </a:cubicBezTo>
                  <a:lnTo>
                    <a:pt x="7406" y="3182"/>
                  </a:lnTo>
                  <a:cubicBezTo>
                    <a:pt x="7311" y="3206"/>
                    <a:pt x="7263" y="3301"/>
                    <a:pt x="7287" y="3397"/>
                  </a:cubicBezTo>
                  <a:lnTo>
                    <a:pt x="7573" y="4421"/>
                  </a:lnTo>
                  <a:cubicBezTo>
                    <a:pt x="7645" y="4706"/>
                    <a:pt x="7478" y="4992"/>
                    <a:pt x="7192" y="5064"/>
                  </a:cubicBezTo>
                  <a:lnTo>
                    <a:pt x="6644" y="5230"/>
                  </a:lnTo>
                  <a:cubicBezTo>
                    <a:pt x="6597" y="5230"/>
                    <a:pt x="6549" y="5278"/>
                    <a:pt x="6525" y="5302"/>
                  </a:cubicBezTo>
                  <a:cubicBezTo>
                    <a:pt x="6501" y="5349"/>
                    <a:pt x="6501" y="5397"/>
                    <a:pt x="6525" y="5445"/>
                  </a:cubicBezTo>
                  <a:lnTo>
                    <a:pt x="6668" y="6016"/>
                  </a:lnTo>
                  <a:cubicBezTo>
                    <a:pt x="6811" y="6469"/>
                    <a:pt x="6525" y="6969"/>
                    <a:pt x="6049" y="7088"/>
                  </a:cubicBezTo>
                  <a:lnTo>
                    <a:pt x="4406" y="7540"/>
                  </a:lnTo>
                  <a:cubicBezTo>
                    <a:pt x="4353" y="7555"/>
                    <a:pt x="4300" y="7563"/>
                    <a:pt x="4248" y="7563"/>
                  </a:cubicBezTo>
                  <a:cubicBezTo>
                    <a:pt x="4136" y="7563"/>
                    <a:pt x="4027" y="7526"/>
                    <a:pt x="3929" y="7445"/>
                  </a:cubicBezTo>
                  <a:lnTo>
                    <a:pt x="2620" y="6373"/>
                  </a:lnTo>
                  <a:cubicBezTo>
                    <a:pt x="2590" y="6344"/>
                    <a:pt x="2556" y="6330"/>
                    <a:pt x="2521" y="6330"/>
                  </a:cubicBezTo>
                  <a:cubicBezTo>
                    <a:pt x="2473" y="6330"/>
                    <a:pt x="2423" y="6356"/>
                    <a:pt x="2382" y="6397"/>
                  </a:cubicBezTo>
                  <a:cubicBezTo>
                    <a:pt x="2310" y="6469"/>
                    <a:pt x="2334" y="6588"/>
                    <a:pt x="2405" y="6635"/>
                  </a:cubicBezTo>
                  <a:lnTo>
                    <a:pt x="3382" y="7445"/>
                  </a:lnTo>
                  <a:lnTo>
                    <a:pt x="3191" y="7779"/>
                  </a:lnTo>
                  <a:cubicBezTo>
                    <a:pt x="3072" y="7969"/>
                    <a:pt x="3048" y="8207"/>
                    <a:pt x="3096" y="8445"/>
                  </a:cubicBezTo>
                  <a:lnTo>
                    <a:pt x="3691" y="10565"/>
                  </a:lnTo>
                  <a:cubicBezTo>
                    <a:pt x="3691" y="10612"/>
                    <a:pt x="3691" y="10660"/>
                    <a:pt x="3667" y="10684"/>
                  </a:cubicBezTo>
                  <a:cubicBezTo>
                    <a:pt x="3644" y="10731"/>
                    <a:pt x="3596" y="10755"/>
                    <a:pt x="3572" y="10779"/>
                  </a:cubicBezTo>
                  <a:lnTo>
                    <a:pt x="1572" y="11327"/>
                  </a:lnTo>
                  <a:cubicBezTo>
                    <a:pt x="1555" y="11331"/>
                    <a:pt x="1539" y="11333"/>
                    <a:pt x="1523" y="11333"/>
                  </a:cubicBezTo>
                  <a:cubicBezTo>
                    <a:pt x="1446" y="11333"/>
                    <a:pt x="1377" y="11287"/>
                    <a:pt x="1357" y="11208"/>
                  </a:cubicBezTo>
                  <a:lnTo>
                    <a:pt x="905" y="9612"/>
                  </a:lnTo>
                  <a:cubicBezTo>
                    <a:pt x="762" y="9088"/>
                    <a:pt x="834" y="8564"/>
                    <a:pt x="1096" y="8112"/>
                  </a:cubicBezTo>
                  <a:lnTo>
                    <a:pt x="1167" y="7969"/>
                  </a:lnTo>
                  <a:cubicBezTo>
                    <a:pt x="1477" y="7445"/>
                    <a:pt x="1548" y="6826"/>
                    <a:pt x="1381" y="6231"/>
                  </a:cubicBezTo>
                  <a:lnTo>
                    <a:pt x="1238" y="5683"/>
                  </a:lnTo>
                  <a:lnTo>
                    <a:pt x="1881" y="6207"/>
                  </a:lnTo>
                  <a:cubicBezTo>
                    <a:pt x="1905" y="6231"/>
                    <a:pt x="1953" y="6231"/>
                    <a:pt x="1977" y="6231"/>
                  </a:cubicBezTo>
                  <a:cubicBezTo>
                    <a:pt x="2024" y="6231"/>
                    <a:pt x="2072" y="6207"/>
                    <a:pt x="2120" y="6183"/>
                  </a:cubicBezTo>
                  <a:cubicBezTo>
                    <a:pt x="2167" y="6112"/>
                    <a:pt x="2167" y="5992"/>
                    <a:pt x="2096" y="5921"/>
                  </a:cubicBezTo>
                  <a:lnTo>
                    <a:pt x="1286" y="5278"/>
                  </a:lnTo>
                  <a:cubicBezTo>
                    <a:pt x="1286" y="5278"/>
                    <a:pt x="1286" y="5254"/>
                    <a:pt x="1286" y="5254"/>
                  </a:cubicBezTo>
                  <a:cubicBezTo>
                    <a:pt x="2096" y="4945"/>
                    <a:pt x="2548" y="4302"/>
                    <a:pt x="2572" y="3420"/>
                  </a:cubicBezTo>
                  <a:lnTo>
                    <a:pt x="6954" y="2206"/>
                  </a:lnTo>
                  <a:lnTo>
                    <a:pt x="7073" y="2635"/>
                  </a:lnTo>
                  <a:cubicBezTo>
                    <a:pt x="7093" y="2714"/>
                    <a:pt x="7161" y="2760"/>
                    <a:pt x="7239" y="2760"/>
                  </a:cubicBezTo>
                  <a:cubicBezTo>
                    <a:pt x="7255" y="2760"/>
                    <a:pt x="7271" y="2758"/>
                    <a:pt x="7287" y="2754"/>
                  </a:cubicBezTo>
                  <a:cubicBezTo>
                    <a:pt x="7383" y="2730"/>
                    <a:pt x="7430" y="2635"/>
                    <a:pt x="7406" y="2539"/>
                  </a:cubicBezTo>
                  <a:lnTo>
                    <a:pt x="7287" y="2111"/>
                  </a:lnTo>
                  <a:lnTo>
                    <a:pt x="9907" y="1396"/>
                  </a:lnTo>
                  <a:cubicBezTo>
                    <a:pt x="9955" y="1372"/>
                    <a:pt x="10002" y="1325"/>
                    <a:pt x="10026" y="1277"/>
                  </a:cubicBezTo>
                  <a:lnTo>
                    <a:pt x="10240" y="634"/>
                  </a:lnTo>
                  <a:cubicBezTo>
                    <a:pt x="10264" y="587"/>
                    <a:pt x="10312" y="539"/>
                    <a:pt x="10359" y="539"/>
                  </a:cubicBezTo>
                  <a:lnTo>
                    <a:pt x="10979" y="348"/>
                  </a:lnTo>
                  <a:close/>
                  <a:moveTo>
                    <a:pt x="11039" y="1"/>
                  </a:moveTo>
                  <a:cubicBezTo>
                    <a:pt x="10988" y="1"/>
                    <a:pt x="10936" y="6"/>
                    <a:pt x="10883" y="15"/>
                  </a:cubicBezTo>
                  <a:lnTo>
                    <a:pt x="10264" y="182"/>
                  </a:lnTo>
                  <a:cubicBezTo>
                    <a:pt x="10097" y="229"/>
                    <a:pt x="9978" y="348"/>
                    <a:pt x="9907" y="515"/>
                  </a:cubicBezTo>
                  <a:lnTo>
                    <a:pt x="9716" y="1087"/>
                  </a:lnTo>
                  <a:lnTo>
                    <a:pt x="2358" y="3111"/>
                  </a:lnTo>
                  <a:cubicBezTo>
                    <a:pt x="2286" y="3135"/>
                    <a:pt x="2215" y="3206"/>
                    <a:pt x="2215" y="3278"/>
                  </a:cubicBezTo>
                  <a:lnTo>
                    <a:pt x="2215" y="3373"/>
                  </a:lnTo>
                  <a:cubicBezTo>
                    <a:pt x="2069" y="3392"/>
                    <a:pt x="1872" y="3412"/>
                    <a:pt x="1658" y="3412"/>
                  </a:cubicBezTo>
                  <a:cubicBezTo>
                    <a:pt x="1349" y="3412"/>
                    <a:pt x="1006" y="3371"/>
                    <a:pt x="738" y="3230"/>
                  </a:cubicBezTo>
                  <a:cubicBezTo>
                    <a:pt x="687" y="3201"/>
                    <a:pt x="632" y="3187"/>
                    <a:pt x="577" y="3187"/>
                  </a:cubicBezTo>
                  <a:cubicBezTo>
                    <a:pt x="452" y="3187"/>
                    <a:pt x="328" y="3257"/>
                    <a:pt x="262" y="3373"/>
                  </a:cubicBezTo>
                  <a:lnTo>
                    <a:pt x="72" y="3730"/>
                  </a:lnTo>
                  <a:cubicBezTo>
                    <a:pt x="0" y="3873"/>
                    <a:pt x="24" y="4063"/>
                    <a:pt x="167" y="4159"/>
                  </a:cubicBezTo>
                  <a:cubicBezTo>
                    <a:pt x="405" y="4349"/>
                    <a:pt x="953" y="4635"/>
                    <a:pt x="1572" y="4730"/>
                  </a:cubicBezTo>
                  <a:cubicBezTo>
                    <a:pt x="1453" y="4802"/>
                    <a:pt x="1310" y="4873"/>
                    <a:pt x="1167" y="4945"/>
                  </a:cubicBezTo>
                  <a:cubicBezTo>
                    <a:pt x="905" y="5040"/>
                    <a:pt x="762" y="5302"/>
                    <a:pt x="834" y="5564"/>
                  </a:cubicBezTo>
                  <a:lnTo>
                    <a:pt x="1048" y="6326"/>
                  </a:lnTo>
                  <a:cubicBezTo>
                    <a:pt x="1191" y="6826"/>
                    <a:pt x="1119" y="7350"/>
                    <a:pt x="857" y="7802"/>
                  </a:cubicBezTo>
                  <a:lnTo>
                    <a:pt x="786" y="7945"/>
                  </a:lnTo>
                  <a:cubicBezTo>
                    <a:pt x="476" y="8493"/>
                    <a:pt x="405" y="9112"/>
                    <a:pt x="572" y="9707"/>
                  </a:cubicBezTo>
                  <a:lnTo>
                    <a:pt x="1000" y="11303"/>
                  </a:lnTo>
                  <a:cubicBezTo>
                    <a:pt x="1072" y="11541"/>
                    <a:pt x="1286" y="11684"/>
                    <a:pt x="1524" y="11684"/>
                  </a:cubicBezTo>
                  <a:lnTo>
                    <a:pt x="1667" y="11684"/>
                  </a:lnTo>
                  <a:lnTo>
                    <a:pt x="3644" y="11113"/>
                  </a:lnTo>
                  <a:cubicBezTo>
                    <a:pt x="3787" y="11089"/>
                    <a:pt x="3906" y="10993"/>
                    <a:pt x="3977" y="10874"/>
                  </a:cubicBezTo>
                  <a:cubicBezTo>
                    <a:pt x="4049" y="10755"/>
                    <a:pt x="4049" y="10612"/>
                    <a:pt x="4025" y="10470"/>
                  </a:cubicBezTo>
                  <a:lnTo>
                    <a:pt x="3429" y="8350"/>
                  </a:lnTo>
                  <a:cubicBezTo>
                    <a:pt x="3406" y="8231"/>
                    <a:pt x="3429" y="8088"/>
                    <a:pt x="3501" y="7945"/>
                  </a:cubicBezTo>
                  <a:lnTo>
                    <a:pt x="3644" y="7659"/>
                  </a:lnTo>
                  <a:lnTo>
                    <a:pt x="3715" y="7731"/>
                  </a:lnTo>
                  <a:cubicBezTo>
                    <a:pt x="3882" y="7850"/>
                    <a:pt x="4072" y="7921"/>
                    <a:pt x="4263" y="7921"/>
                  </a:cubicBezTo>
                  <a:cubicBezTo>
                    <a:pt x="4358" y="7921"/>
                    <a:pt x="4430" y="7921"/>
                    <a:pt x="4501" y="7898"/>
                  </a:cubicBezTo>
                  <a:lnTo>
                    <a:pt x="6144" y="7445"/>
                  </a:lnTo>
                  <a:cubicBezTo>
                    <a:pt x="6811" y="7255"/>
                    <a:pt x="7192" y="6588"/>
                    <a:pt x="7002" y="5921"/>
                  </a:cubicBezTo>
                  <a:lnTo>
                    <a:pt x="6906" y="5516"/>
                  </a:lnTo>
                  <a:lnTo>
                    <a:pt x="7287" y="5421"/>
                  </a:lnTo>
                  <a:cubicBezTo>
                    <a:pt x="7764" y="5278"/>
                    <a:pt x="8026" y="4802"/>
                    <a:pt x="7906" y="4325"/>
                  </a:cubicBezTo>
                  <a:lnTo>
                    <a:pt x="7859" y="4159"/>
                  </a:lnTo>
                  <a:lnTo>
                    <a:pt x="9740" y="3635"/>
                  </a:lnTo>
                  <a:cubicBezTo>
                    <a:pt x="9978" y="3587"/>
                    <a:pt x="10145" y="3444"/>
                    <a:pt x="10264" y="3230"/>
                  </a:cubicBezTo>
                  <a:lnTo>
                    <a:pt x="10598" y="2682"/>
                  </a:lnTo>
                  <a:lnTo>
                    <a:pt x="11550" y="2420"/>
                  </a:lnTo>
                  <a:cubicBezTo>
                    <a:pt x="11836" y="2325"/>
                    <a:pt x="11979" y="2039"/>
                    <a:pt x="11907" y="1753"/>
                  </a:cubicBezTo>
                  <a:lnTo>
                    <a:pt x="11526" y="396"/>
                  </a:lnTo>
                  <a:cubicBezTo>
                    <a:pt x="11502" y="253"/>
                    <a:pt x="11407" y="134"/>
                    <a:pt x="11288" y="63"/>
                  </a:cubicBezTo>
                  <a:cubicBezTo>
                    <a:pt x="11213" y="17"/>
                    <a:pt x="11128" y="1"/>
                    <a:pt x="11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96;p72">
              <a:extLst>
                <a:ext uri="{FF2B5EF4-FFF2-40B4-BE49-F238E27FC236}">
                  <a16:creationId xmlns:a16="http://schemas.microsoft.com/office/drawing/2014/main" id="{73201A45-22D7-4FE3-BC71-03FCB49801DF}"/>
                </a:ext>
              </a:extLst>
            </p:cNvPr>
            <p:cNvSpPr/>
            <p:nvPr/>
          </p:nvSpPr>
          <p:spPr>
            <a:xfrm>
              <a:off x="3452316" y="3565855"/>
              <a:ext cx="89490" cy="58301"/>
            </a:xfrm>
            <a:custGeom>
              <a:avLst/>
              <a:gdLst/>
              <a:ahLst/>
              <a:cxnLst/>
              <a:rect l="l" t="t" r="r" b="b"/>
              <a:pathLst>
                <a:path w="2502" h="1630" extrusionOk="0">
                  <a:moveTo>
                    <a:pt x="1858" y="344"/>
                  </a:moveTo>
                  <a:cubicBezTo>
                    <a:pt x="1882" y="344"/>
                    <a:pt x="1906" y="344"/>
                    <a:pt x="1930" y="368"/>
                  </a:cubicBezTo>
                  <a:cubicBezTo>
                    <a:pt x="1977" y="391"/>
                    <a:pt x="2001" y="439"/>
                    <a:pt x="2025" y="463"/>
                  </a:cubicBezTo>
                  <a:lnTo>
                    <a:pt x="2072" y="701"/>
                  </a:lnTo>
                  <a:cubicBezTo>
                    <a:pt x="2120" y="796"/>
                    <a:pt x="2049" y="891"/>
                    <a:pt x="1953" y="939"/>
                  </a:cubicBezTo>
                  <a:lnTo>
                    <a:pt x="691" y="1272"/>
                  </a:lnTo>
                  <a:cubicBezTo>
                    <a:pt x="667" y="1284"/>
                    <a:pt x="644" y="1290"/>
                    <a:pt x="620" y="1290"/>
                  </a:cubicBezTo>
                  <a:cubicBezTo>
                    <a:pt x="596" y="1290"/>
                    <a:pt x="572" y="1284"/>
                    <a:pt x="548" y="1272"/>
                  </a:cubicBezTo>
                  <a:cubicBezTo>
                    <a:pt x="525" y="1249"/>
                    <a:pt x="501" y="1201"/>
                    <a:pt x="477" y="1153"/>
                  </a:cubicBezTo>
                  <a:lnTo>
                    <a:pt x="405" y="915"/>
                  </a:lnTo>
                  <a:cubicBezTo>
                    <a:pt x="382" y="820"/>
                    <a:pt x="429" y="725"/>
                    <a:pt x="525" y="701"/>
                  </a:cubicBezTo>
                  <a:lnTo>
                    <a:pt x="1811" y="344"/>
                  </a:lnTo>
                  <a:close/>
                  <a:moveTo>
                    <a:pt x="1815" y="1"/>
                  </a:moveTo>
                  <a:cubicBezTo>
                    <a:pt x="1781" y="1"/>
                    <a:pt x="1747" y="4"/>
                    <a:pt x="1715" y="10"/>
                  </a:cubicBezTo>
                  <a:lnTo>
                    <a:pt x="453" y="368"/>
                  </a:lnTo>
                  <a:cubicBezTo>
                    <a:pt x="167" y="439"/>
                    <a:pt x="1" y="725"/>
                    <a:pt x="72" y="1011"/>
                  </a:cubicBezTo>
                  <a:lnTo>
                    <a:pt x="144" y="1249"/>
                  </a:lnTo>
                  <a:cubicBezTo>
                    <a:pt x="167" y="1392"/>
                    <a:pt x="263" y="1487"/>
                    <a:pt x="382" y="1558"/>
                  </a:cubicBezTo>
                  <a:cubicBezTo>
                    <a:pt x="477" y="1606"/>
                    <a:pt x="548" y="1630"/>
                    <a:pt x="644" y="1630"/>
                  </a:cubicBezTo>
                  <a:cubicBezTo>
                    <a:pt x="691" y="1630"/>
                    <a:pt x="739" y="1630"/>
                    <a:pt x="787" y="1606"/>
                  </a:cubicBezTo>
                  <a:lnTo>
                    <a:pt x="2049" y="1272"/>
                  </a:lnTo>
                  <a:cubicBezTo>
                    <a:pt x="2334" y="1177"/>
                    <a:pt x="2501" y="891"/>
                    <a:pt x="2430" y="630"/>
                  </a:cubicBezTo>
                  <a:lnTo>
                    <a:pt x="2358" y="391"/>
                  </a:lnTo>
                  <a:cubicBezTo>
                    <a:pt x="2311" y="248"/>
                    <a:pt x="2239" y="129"/>
                    <a:pt x="2096" y="58"/>
                  </a:cubicBezTo>
                  <a:cubicBezTo>
                    <a:pt x="2009" y="23"/>
                    <a:pt x="1909" y="1"/>
                    <a:pt x="1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2BB3905-D057-4C4F-A978-84D6E9B38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163" y="-34180"/>
            <a:ext cx="5599958" cy="5143500"/>
          </a:xfrm>
          <a:prstGeom prst="rect">
            <a:avLst/>
          </a:prstGeom>
        </p:spPr>
      </p:pic>
      <p:cxnSp>
        <p:nvCxnSpPr>
          <p:cNvPr id="21" name="Google Shape;1162;p41">
            <a:extLst>
              <a:ext uri="{FF2B5EF4-FFF2-40B4-BE49-F238E27FC236}">
                <a16:creationId xmlns:a16="http://schemas.microsoft.com/office/drawing/2014/main" id="{6A9303B9-030E-402F-8915-4629E0E57721}"/>
              </a:ext>
            </a:extLst>
          </p:cNvPr>
          <p:cNvCxnSpPr>
            <a:cxnSpLocks/>
          </p:cNvCxnSpPr>
          <p:nvPr/>
        </p:nvCxnSpPr>
        <p:spPr>
          <a:xfrm flipH="1">
            <a:off x="7293769" y="3579019"/>
            <a:ext cx="2264570" cy="1864519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33" name="Google Shape;1162;p41">
            <a:extLst>
              <a:ext uri="{FF2B5EF4-FFF2-40B4-BE49-F238E27FC236}">
                <a16:creationId xmlns:a16="http://schemas.microsoft.com/office/drawing/2014/main" id="{76D2DF40-6B43-4313-B6A4-9585AD409239}"/>
              </a:ext>
            </a:extLst>
          </p:cNvPr>
          <p:cNvCxnSpPr>
            <a:cxnSpLocks/>
          </p:cNvCxnSpPr>
          <p:nvPr/>
        </p:nvCxnSpPr>
        <p:spPr>
          <a:xfrm>
            <a:off x="7450793" y="-451787"/>
            <a:ext cx="2116695" cy="2060713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34" name="Google Shape;1162;p41">
            <a:extLst>
              <a:ext uri="{FF2B5EF4-FFF2-40B4-BE49-F238E27FC236}">
                <a16:creationId xmlns:a16="http://schemas.microsoft.com/office/drawing/2014/main" id="{9DBBA780-35D8-4269-BB95-6CF722951850}"/>
              </a:ext>
            </a:extLst>
          </p:cNvPr>
          <p:cNvCxnSpPr>
            <a:cxnSpLocks/>
          </p:cNvCxnSpPr>
          <p:nvPr/>
        </p:nvCxnSpPr>
        <p:spPr>
          <a:xfrm>
            <a:off x="7241458" y="-280219"/>
            <a:ext cx="2551355" cy="1364225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46"/>
          <p:cNvSpPr txBox="1">
            <a:spLocks noGrp="1"/>
          </p:cNvSpPr>
          <p:nvPr>
            <p:ph type="title"/>
          </p:nvPr>
        </p:nvSpPr>
        <p:spPr>
          <a:xfrm>
            <a:off x="720000" y="592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Issues for each Epic</a:t>
            </a:r>
            <a:endParaRPr dirty="0"/>
          </a:p>
        </p:txBody>
      </p:sp>
      <p:grpSp>
        <p:nvGrpSpPr>
          <p:cNvPr id="58" name="Google Shape;2089;p72">
            <a:extLst>
              <a:ext uri="{FF2B5EF4-FFF2-40B4-BE49-F238E27FC236}">
                <a16:creationId xmlns:a16="http://schemas.microsoft.com/office/drawing/2014/main" id="{8EB6A80A-9AF7-496F-9D94-E071C230C2B7}"/>
              </a:ext>
            </a:extLst>
          </p:cNvPr>
          <p:cNvGrpSpPr/>
          <p:nvPr/>
        </p:nvGrpSpPr>
        <p:grpSpPr>
          <a:xfrm>
            <a:off x="1594457" y="136641"/>
            <a:ext cx="428459" cy="417943"/>
            <a:chOff x="3312644" y="3369778"/>
            <a:chExt cx="428459" cy="417943"/>
          </a:xfrm>
        </p:grpSpPr>
        <p:sp>
          <p:nvSpPr>
            <p:cNvPr id="59" name="Google Shape;2090;p72">
              <a:extLst>
                <a:ext uri="{FF2B5EF4-FFF2-40B4-BE49-F238E27FC236}">
                  <a16:creationId xmlns:a16="http://schemas.microsoft.com/office/drawing/2014/main" id="{C23BB9EF-908E-4D2B-A6E8-5B7890433D59}"/>
                </a:ext>
              </a:extLst>
            </p:cNvPr>
            <p:cNvSpPr/>
            <p:nvPr/>
          </p:nvSpPr>
          <p:spPr>
            <a:xfrm>
              <a:off x="3638021" y="3530445"/>
              <a:ext cx="53687" cy="107338"/>
            </a:xfrm>
            <a:custGeom>
              <a:avLst/>
              <a:gdLst/>
              <a:ahLst/>
              <a:cxnLst/>
              <a:rect l="l" t="t" r="r" b="b"/>
              <a:pathLst>
                <a:path w="1501" h="3001" extrusionOk="0">
                  <a:moveTo>
                    <a:pt x="762" y="357"/>
                  </a:moveTo>
                  <a:cubicBezTo>
                    <a:pt x="881" y="453"/>
                    <a:pt x="1167" y="691"/>
                    <a:pt x="1167" y="977"/>
                  </a:cubicBezTo>
                  <a:lnTo>
                    <a:pt x="1167" y="1953"/>
                  </a:lnTo>
                  <a:lnTo>
                    <a:pt x="357" y="1953"/>
                  </a:lnTo>
                  <a:lnTo>
                    <a:pt x="357" y="977"/>
                  </a:lnTo>
                  <a:cubicBezTo>
                    <a:pt x="357" y="691"/>
                    <a:pt x="619" y="453"/>
                    <a:pt x="762" y="357"/>
                  </a:cubicBezTo>
                  <a:close/>
                  <a:moveTo>
                    <a:pt x="1167" y="2310"/>
                  </a:moveTo>
                  <a:lnTo>
                    <a:pt x="1167" y="2477"/>
                  </a:lnTo>
                  <a:cubicBezTo>
                    <a:pt x="1167" y="2572"/>
                    <a:pt x="1072" y="2644"/>
                    <a:pt x="977" y="2644"/>
                  </a:cubicBezTo>
                  <a:lnTo>
                    <a:pt x="524" y="2644"/>
                  </a:lnTo>
                  <a:cubicBezTo>
                    <a:pt x="429" y="2644"/>
                    <a:pt x="357" y="2572"/>
                    <a:pt x="357" y="2477"/>
                  </a:cubicBezTo>
                  <a:lnTo>
                    <a:pt x="357" y="2310"/>
                  </a:lnTo>
                  <a:close/>
                  <a:moveTo>
                    <a:pt x="750" y="0"/>
                  </a:moveTo>
                  <a:cubicBezTo>
                    <a:pt x="679" y="0"/>
                    <a:pt x="607" y="24"/>
                    <a:pt x="548" y="72"/>
                  </a:cubicBezTo>
                  <a:cubicBezTo>
                    <a:pt x="334" y="214"/>
                    <a:pt x="0" y="548"/>
                    <a:pt x="0" y="977"/>
                  </a:cubicBezTo>
                  <a:lnTo>
                    <a:pt x="0" y="2477"/>
                  </a:lnTo>
                  <a:cubicBezTo>
                    <a:pt x="0" y="2763"/>
                    <a:pt x="238" y="3001"/>
                    <a:pt x="524" y="3001"/>
                  </a:cubicBezTo>
                  <a:lnTo>
                    <a:pt x="977" y="3001"/>
                  </a:lnTo>
                  <a:cubicBezTo>
                    <a:pt x="1262" y="3001"/>
                    <a:pt x="1501" y="2763"/>
                    <a:pt x="1501" y="2477"/>
                  </a:cubicBezTo>
                  <a:lnTo>
                    <a:pt x="1501" y="977"/>
                  </a:lnTo>
                  <a:cubicBezTo>
                    <a:pt x="1501" y="548"/>
                    <a:pt x="1167" y="214"/>
                    <a:pt x="953" y="72"/>
                  </a:cubicBezTo>
                  <a:cubicBezTo>
                    <a:pt x="893" y="24"/>
                    <a:pt x="822" y="0"/>
                    <a:pt x="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91;p72">
              <a:extLst>
                <a:ext uri="{FF2B5EF4-FFF2-40B4-BE49-F238E27FC236}">
                  <a16:creationId xmlns:a16="http://schemas.microsoft.com/office/drawing/2014/main" id="{851898D2-A039-41DC-BC16-4A2D555301F3}"/>
                </a:ext>
              </a:extLst>
            </p:cNvPr>
            <p:cNvSpPr/>
            <p:nvPr/>
          </p:nvSpPr>
          <p:spPr>
            <a:xfrm>
              <a:off x="3477032" y="3672514"/>
              <a:ext cx="92030" cy="91350"/>
            </a:xfrm>
            <a:custGeom>
              <a:avLst/>
              <a:gdLst/>
              <a:ahLst/>
              <a:cxnLst/>
              <a:rect l="l" t="t" r="r" b="b"/>
              <a:pathLst>
                <a:path w="2573" h="2554" extrusionOk="0">
                  <a:moveTo>
                    <a:pt x="611" y="346"/>
                  </a:moveTo>
                  <a:cubicBezTo>
                    <a:pt x="781" y="346"/>
                    <a:pt x="993" y="378"/>
                    <a:pt x="1120" y="505"/>
                  </a:cubicBezTo>
                  <a:lnTo>
                    <a:pt x="1834" y="1220"/>
                  </a:lnTo>
                  <a:lnTo>
                    <a:pt x="1239" y="1791"/>
                  </a:lnTo>
                  <a:lnTo>
                    <a:pt x="548" y="1101"/>
                  </a:lnTo>
                  <a:cubicBezTo>
                    <a:pt x="357" y="886"/>
                    <a:pt x="381" y="505"/>
                    <a:pt x="405" y="362"/>
                  </a:cubicBezTo>
                  <a:cubicBezTo>
                    <a:pt x="453" y="354"/>
                    <a:pt x="527" y="346"/>
                    <a:pt x="611" y="346"/>
                  </a:cubicBezTo>
                  <a:close/>
                  <a:moveTo>
                    <a:pt x="2072" y="1458"/>
                  </a:moveTo>
                  <a:lnTo>
                    <a:pt x="2191" y="1577"/>
                  </a:lnTo>
                  <a:cubicBezTo>
                    <a:pt x="2215" y="1625"/>
                    <a:pt x="2239" y="1672"/>
                    <a:pt x="2239" y="1696"/>
                  </a:cubicBezTo>
                  <a:cubicBezTo>
                    <a:pt x="2239" y="1744"/>
                    <a:pt x="2215" y="1791"/>
                    <a:pt x="2191" y="1839"/>
                  </a:cubicBezTo>
                  <a:lnTo>
                    <a:pt x="1858" y="2148"/>
                  </a:lnTo>
                  <a:cubicBezTo>
                    <a:pt x="1822" y="2184"/>
                    <a:pt x="1780" y="2202"/>
                    <a:pt x="1739" y="2202"/>
                  </a:cubicBezTo>
                  <a:cubicBezTo>
                    <a:pt x="1697" y="2202"/>
                    <a:pt x="1655" y="2184"/>
                    <a:pt x="1620" y="2148"/>
                  </a:cubicBezTo>
                  <a:lnTo>
                    <a:pt x="1501" y="2029"/>
                  </a:lnTo>
                  <a:lnTo>
                    <a:pt x="2072" y="1458"/>
                  </a:lnTo>
                  <a:close/>
                  <a:moveTo>
                    <a:pt x="641" y="1"/>
                  </a:moveTo>
                  <a:cubicBezTo>
                    <a:pt x="525" y="1"/>
                    <a:pt x="418" y="14"/>
                    <a:pt x="334" y="29"/>
                  </a:cubicBezTo>
                  <a:cubicBezTo>
                    <a:pt x="191" y="53"/>
                    <a:pt x="72" y="172"/>
                    <a:pt x="48" y="315"/>
                  </a:cubicBezTo>
                  <a:cubicBezTo>
                    <a:pt x="0" y="577"/>
                    <a:pt x="0" y="1029"/>
                    <a:pt x="286" y="1339"/>
                  </a:cubicBezTo>
                  <a:lnTo>
                    <a:pt x="1358" y="2410"/>
                  </a:lnTo>
                  <a:cubicBezTo>
                    <a:pt x="1453" y="2506"/>
                    <a:pt x="1596" y="2553"/>
                    <a:pt x="1739" y="2553"/>
                  </a:cubicBezTo>
                  <a:cubicBezTo>
                    <a:pt x="1858" y="2553"/>
                    <a:pt x="2001" y="2506"/>
                    <a:pt x="2096" y="2410"/>
                  </a:cubicBezTo>
                  <a:lnTo>
                    <a:pt x="2429" y="2077"/>
                  </a:lnTo>
                  <a:cubicBezTo>
                    <a:pt x="2525" y="1982"/>
                    <a:pt x="2572" y="1863"/>
                    <a:pt x="2572" y="1720"/>
                  </a:cubicBezTo>
                  <a:cubicBezTo>
                    <a:pt x="2572" y="1577"/>
                    <a:pt x="2525" y="1434"/>
                    <a:pt x="2429" y="1339"/>
                  </a:cubicBezTo>
                  <a:lnTo>
                    <a:pt x="1358" y="267"/>
                  </a:lnTo>
                  <a:cubicBezTo>
                    <a:pt x="1164" y="57"/>
                    <a:pt x="883" y="1"/>
                    <a:pt x="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92;p72">
              <a:extLst>
                <a:ext uri="{FF2B5EF4-FFF2-40B4-BE49-F238E27FC236}">
                  <a16:creationId xmlns:a16="http://schemas.microsoft.com/office/drawing/2014/main" id="{D1CAC97D-174E-4F34-886D-B2DE82B4B751}"/>
                </a:ext>
              </a:extLst>
            </p:cNvPr>
            <p:cNvSpPr/>
            <p:nvPr/>
          </p:nvSpPr>
          <p:spPr>
            <a:xfrm>
              <a:off x="3563911" y="3629664"/>
              <a:ext cx="79261" cy="105228"/>
            </a:xfrm>
            <a:custGeom>
              <a:avLst/>
              <a:gdLst/>
              <a:ahLst/>
              <a:cxnLst/>
              <a:rect l="l" t="t" r="r" b="b"/>
              <a:pathLst>
                <a:path w="2216" h="2942" extrusionOk="0">
                  <a:moveTo>
                    <a:pt x="1024" y="352"/>
                  </a:moveTo>
                  <a:cubicBezTo>
                    <a:pt x="1048" y="352"/>
                    <a:pt x="1072" y="358"/>
                    <a:pt x="1096" y="370"/>
                  </a:cubicBezTo>
                  <a:cubicBezTo>
                    <a:pt x="1120" y="370"/>
                    <a:pt x="1167" y="417"/>
                    <a:pt x="1167" y="465"/>
                  </a:cubicBezTo>
                  <a:lnTo>
                    <a:pt x="1239" y="608"/>
                  </a:lnTo>
                  <a:lnTo>
                    <a:pt x="477" y="917"/>
                  </a:lnTo>
                  <a:lnTo>
                    <a:pt x="429" y="751"/>
                  </a:lnTo>
                  <a:cubicBezTo>
                    <a:pt x="381" y="679"/>
                    <a:pt x="429" y="560"/>
                    <a:pt x="524" y="536"/>
                  </a:cubicBezTo>
                  <a:lnTo>
                    <a:pt x="953" y="370"/>
                  </a:lnTo>
                  <a:cubicBezTo>
                    <a:pt x="977" y="358"/>
                    <a:pt x="1001" y="352"/>
                    <a:pt x="1024" y="352"/>
                  </a:cubicBezTo>
                  <a:close/>
                  <a:moveTo>
                    <a:pt x="1021" y="1"/>
                  </a:moveTo>
                  <a:cubicBezTo>
                    <a:pt x="953" y="1"/>
                    <a:pt x="881" y="12"/>
                    <a:pt x="810" y="36"/>
                  </a:cubicBezTo>
                  <a:lnTo>
                    <a:pt x="381" y="203"/>
                  </a:lnTo>
                  <a:cubicBezTo>
                    <a:pt x="119" y="322"/>
                    <a:pt x="0" y="632"/>
                    <a:pt x="96" y="894"/>
                  </a:cubicBezTo>
                  <a:lnTo>
                    <a:pt x="667" y="2299"/>
                  </a:lnTo>
                  <a:cubicBezTo>
                    <a:pt x="810" y="2680"/>
                    <a:pt x="1262" y="2870"/>
                    <a:pt x="1501" y="2918"/>
                  </a:cubicBezTo>
                  <a:cubicBezTo>
                    <a:pt x="1524" y="2942"/>
                    <a:pt x="1548" y="2942"/>
                    <a:pt x="1596" y="2942"/>
                  </a:cubicBezTo>
                  <a:cubicBezTo>
                    <a:pt x="1715" y="2942"/>
                    <a:pt x="1834" y="2870"/>
                    <a:pt x="1882" y="2775"/>
                  </a:cubicBezTo>
                  <a:cubicBezTo>
                    <a:pt x="2025" y="2561"/>
                    <a:pt x="2215" y="2132"/>
                    <a:pt x="2048" y="1727"/>
                  </a:cubicBezTo>
                  <a:lnTo>
                    <a:pt x="2001" y="1584"/>
                  </a:lnTo>
                  <a:cubicBezTo>
                    <a:pt x="1981" y="1505"/>
                    <a:pt x="1896" y="1459"/>
                    <a:pt x="1827" y="1459"/>
                  </a:cubicBezTo>
                  <a:cubicBezTo>
                    <a:pt x="1812" y="1459"/>
                    <a:pt x="1799" y="1461"/>
                    <a:pt x="1786" y="1465"/>
                  </a:cubicBezTo>
                  <a:cubicBezTo>
                    <a:pt x="1691" y="1513"/>
                    <a:pt x="1644" y="1608"/>
                    <a:pt x="1667" y="1703"/>
                  </a:cubicBezTo>
                  <a:lnTo>
                    <a:pt x="1739" y="1846"/>
                  </a:lnTo>
                  <a:cubicBezTo>
                    <a:pt x="1858" y="2132"/>
                    <a:pt x="1667" y="2441"/>
                    <a:pt x="1596" y="2584"/>
                  </a:cubicBezTo>
                  <a:cubicBezTo>
                    <a:pt x="1453" y="2537"/>
                    <a:pt x="1096" y="2418"/>
                    <a:pt x="977" y="2156"/>
                  </a:cubicBezTo>
                  <a:lnTo>
                    <a:pt x="620" y="1251"/>
                  </a:lnTo>
                  <a:lnTo>
                    <a:pt x="1382" y="941"/>
                  </a:lnTo>
                  <a:lnTo>
                    <a:pt x="1429" y="1108"/>
                  </a:lnTo>
                  <a:cubicBezTo>
                    <a:pt x="1468" y="1167"/>
                    <a:pt x="1540" y="1209"/>
                    <a:pt x="1617" y="1209"/>
                  </a:cubicBezTo>
                  <a:cubicBezTo>
                    <a:pt x="1634" y="1209"/>
                    <a:pt x="1650" y="1207"/>
                    <a:pt x="1667" y="1203"/>
                  </a:cubicBezTo>
                  <a:cubicBezTo>
                    <a:pt x="1763" y="1156"/>
                    <a:pt x="1786" y="1060"/>
                    <a:pt x="1763" y="965"/>
                  </a:cubicBezTo>
                  <a:lnTo>
                    <a:pt x="1501" y="322"/>
                  </a:lnTo>
                  <a:cubicBezTo>
                    <a:pt x="1453" y="203"/>
                    <a:pt x="1358" y="84"/>
                    <a:pt x="1215" y="36"/>
                  </a:cubicBezTo>
                  <a:cubicBezTo>
                    <a:pt x="1155" y="12"/>
                    <a:pt x="1090" y="1"/>
                    <a:pt x="10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93;p72">
              <a:extLst>
                <a:ext uri="{FF2B5EF4-FFF2-40B4-BE49-F238E27FC236}">
                  <a16:creationId xmlns:a16="http://schemas.microsoft.com/office/drawing/2014/main" id="{5CBF411D-28BF-413C-AF72-4031661624AB}"/>
                </a:ext>
              </a:extLst>
            </p:cNvPr>
            <p:cNvSpPr/>
            <p:nvPr/>
          </p:nvSpPr>
          <p:spPr>
            <a:xfrm>
              <a:off x="3645675" y="3665897"/>
              <a:ext cx="81800" cy="103905"/>
            </a:xfrm>
            <a:custGeom>
              <a:avLst/>
              <a:gdLst/>
              <a:ahLst/>
              <a:cxnLst/>
              <a:rect l="l" t="t" r="r" b="b"/>
              <a:pathLst>
                <a:path w="2287" h="2905" extrusionOk="0">
                  <a:moveTo>
                    <a:pt x="1263" y="333"/>
                  </a:moveTo>
                  <a:cubicBezTo>
                    <a:pt x="1287" y="333"/>
                    <a:pt x="1334" y="357"/>
                    <a:pt x="1358" y="357"/>
                  </a:cubicBezTo>
                  <a:lnTo>
                    <a:pt x="1763" y="547"/>
                  </a:lnTo>
                  <a:cubicBezTo>
                    <a:pt x="1858" y="595"/>
                    <a:pt x="1906" y="690"/>
                    <a:pt x="1858" y="785"/>
                  </a:cubicBezTo>
                  <a:lnTo>
                    <a:pt x="1787" y="952"/>
                  </a:lnTo>
                  <a:lnTo>
                    <a:pt x="1048" y="595"/>
                  </a:lnTo>
                  <a:lnTo>
                    <a:pt x="1120" y="452"/>
                  </a:lnTo>
                  <a:cubicBezTo>
                    <a:pt x="1144" y="381"/>
                    <a:pt x="1215" y="333"/>
                    <a:pt x="1263" y="333"/>
                  </a:cubicBezTo>
                  <a:close/>
                  <a:moveTo>
                    <a:pt x="905" y="928"/>
                  </a:moveTo>
                  <a:lnTo>
                    <a:pt x="1644" y="1262"/>
                  </a:lnTo>
                  <a:lnTo>
                    <a:pt x="1239" y="2167"/>
                  </a:lnTo>
                  <a:cubicBezTo>
                    <a:pt x="1120" y="2429"/>
                    <a:pt x="739" y="2524"/>
                    <a:pt x="596" y="2548"/>
                  </a:cubicBezTo>
                  <a:cubicBezTo>
                    <a:pt x="524" y="2429"/>
                    <a:pt x="382" y="2071"/>
                    <a:pt x="477" y="1810"/>
                  </a:cubicBezTo>
                  <a:lnTo>
                    <a:pt x="905" y="928"/>
                  </a:lnTo>
                  <a:close/>
                  <a:moveTo>
                    <a:pt x="1288" y="1"/>
                  </a:moveTo>
                  <a:cubicBezTo>
                    <a:pt x="1089" y="1"/>
                    <a:pt x="898" y="116"/>
                    <a:pt x="810" y="309"/>
                  </a:cubicBezTo>
                  <a:lnTo>
                    <a:pt x="167" y="1667"/>
                  </a:lnTo>
                  <a:cubicBezTo>
                    <a:pt x="1" y="2071"/>
                    <a:pt x="167" y="2500"/>
                    <a:pt x="286" y="2714"/>
                  </a:cubicBezTo>
                  <a:cubicBezTo>
                    <a:pt x="358" y="2834"/>
                    <a:pt x="477" y="2905"/>
                    <a:pt x="596" y="2905"/>
                  </a:cubicBezTo>
                  <a:lnTo>
                    <a:pt x="667" y="2905"/>
                  </a:lnTo>
                  <a:cubicBezTo>
                    <a:pt x="929" y="2834"/>
                    <a:pt x="1358" y="2691"/>
                    <a:pt x="1548" y="2310"/>
                  </a:cubicBezTo>
                  <a:lnTo>
                    <a:pt x="2168" y="928"/>
                  </a:lnTo>
                  <a:cubicBezTo>
                    <a:pt x="2287" y="666"/>
                    <a:pt x="2191" y="357"/>
                    <a:pt x="1929" y="238"/>
                  </a:cubicBezTo>
                  <a:lnTo>
                    <a:pt x="1501" y="47"/>
                  </a:lnTo>
                  <a:cubicBezTo>
                    <a:pt x="1432" y="16"/>
                    <a:pt x="1359" y="1"/>
                    <a:pt x="1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94;p72">
              <a:extLst>
                <a:ext uri="{FF2B5EF4-FFF2-40B4-BE49-F238E27FC236}">
                  <a16:creationId xmlns:a16="http://schemas.microsoft.com/office/drawing/2014/main" id="{41CC158D-181D-409A-9E5B-19C6375FBC9B}"/>
                </a:ext>
              </a:extLst>
            </p:cNvPr>
            <p:cNvSpPr/>
            <p:nvPr/>
          </p:nvSpPr>
          <p:spPr>
            <a:xfrm>
              <a:off x="3451458" y="3467065"/>
              <a:ext cx="119285" cy="95785"/>
            </a:xfrm>
            <a:custGeom>
              <a:avLst/>
              <a:gdLst/>
              <a:ahLst/>
              <a:cxnLst/>
              <a:rect l="l" t="t" r="r" b="b"/>
              <a:pathLst>
                <a:path w="3335" h="2678" extrusionOk="0">
                  <a:moveTo>
                    <a:pt x="2573" y="343"/>
                  </a:moveTo>
                  <a:lnTo>
                    <a:pt x="2716" y="867"/>
                  </a:lnTo>
                  <a:lnTo>
                    <a:pt x="1954" y="1082"/>
                  </a:lnTo>
                  <a:cubicBezTo>
                    <a:pt x="1858" y="1105"/>
                    <a:pt x="1811" y="1201"/>
                    <a:pt x="1835" y="1296"/>
                  </a:cubicBezTo>
                  <a:cubicBezTo>
                    <a:pt x="1858" y="1367"/>
                    <a:pt x="1930" y="1415"/>
                    <a:pt x="2001" y="1415"/>
                  </a:cubicBezTo>
                  <a:cubicBezTo>
                    <a:pt x="2025" y="1415"/>
                    <a:pt x="2811" y="1201"/>
                    <a:pt x="2811" y="1201"/>
                  </a:cubicBezTo>
                  <a:lnTo>
                    <a:pt x="2954" y="1725"/>
                  </a:lnTo>
                  <a:lnTo>
                    <a:pt x="763" y="2320"/>
                  </a:lnTo>
                  <a:lnTo>
                    <a:pt x="382" y="962"/>
                  </a:lnTo>
                  <a:lnTo>
                    <a:pt x="2573" y="343"/>
                  </a:lnTo>
                  <a:close/>
                  <a:moveTo>
                    <a:pt x="2554" y="1"/>
                  </a:moveTo>
                  <a:cubicBezTo>
                    <a:pt x="2529" y="1"/>
                    <a:pt x="2503" y="3"/>
                    <a:pt x="2478" y="10"/>
                  </a:cubicBezTo>
                  <a:lnTo>
                    <a:pt x="287" y="629"/>
                  </a:lnTo>
                  <a:cubicBezTo>
                    <a:pt x="96" y="677"/>
                    <a:pt x="1" y="867"/>
                    <a:pt x="48" y="1058"/>
                  </a:cubicBezTo>
                  <a:lnTo>
                    <a:pt x="429" y="2415"/>
                  </a:lnTo>
                  <a:cubicBezTo>
                    <a:pt x="453" y="2510"/>
                    <a:pt x="501" y="2582"/>
                    <a:pt x="572" y="2629"/>
                  </a:cubicBezTo>
                  <a:cubicBezTo>
                    <a:pt x="644" y="2653"/>
                    <a:pt x="691" y="2677"/>
                    <a:pt x="763" y="2677"/>
                  </a:cubicBezTo>
                  <a:cubicBezTo>
                    <a:pt x="787" y="2677"/>
                    <a:pt x="811" y="2677"/>
                    <a:pt x="858" y="2653"/>
                  </a:cubicBezTo>
                  <a:lnTo>
                    <a:pt x="3049" y="2058"/>
                  </a:lnTo>
                  <a:cubicBezTo>
                    <a:pt x="3240" y="2010"/>
                    <a:pt x="3335" y="1820"/>
                    <a:pt x="3287" y="1629"/>
                  </a:cubicBezTo>
                  <a:lnTo>
                    <a:pt x="2906" y="272"/>
                  </a:lnTo>
                  <a:cubicBezTo>
                    <a:pt x="2882" y="177"/>
                    <a:pt x="2835" y="105"/>
                    <a:pt x="2763" y="57"/>
                  </a:cubicBezTo>
                  <a:cubicBezTo>
                    <a:pt x="2694" y="23"/>
                    <a:pt x="2624" y="1"/>
                    <a:pt x="25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95;p72">
              <a:extLst>
                <a:ext uri="{FF2B5EF4-FFF2-40B4-BE49-F238E27FC236}">
                  <a16:creationId xmlns:a16="http://schemas.microsoft.com/office/drawing/2014/main" id="{73796EF2-3D40-44FF-BB61-78A621C1E859}"/>
                </a:ext>
              </a:extLst>
            </p:cNvPr>
            <p:cNvSpPr/>
            <p:nvPr/>
          </p:nvSpPr>
          <p:spPr>
            <a:xfrm>
              <a:off x="3312644" y="3369778"/>
              <a:ext cx="428459" cy="417943"/>
            </a:xfrm>
            <a:custGeom>
              <a:avLst/>
              <a:gdLst/>
              <a:ahLst/>
              <a:cxnLst/>
              <a:rect l="l" t="t" r="r" b="b"/>
              <a:pathLst>
                <a:path w="11979" h="11685" extrusionOk="0">
                  <a:moveTo>
                    <a:pt x="572" y="3540"/>
                  </a:moveTo>
                  <a:cubicBezTo>
                    <a:pt x="899" y="3711"/>
                    <a:pt x="1298" y="3760"/>
                    <a:pt x="1662" y="3760"/>
                  </a:cubicBezTo>
                  <a:cubicBezTo>
                    <a:pt x="1853" y="3760"/>
                    <a:pt x="2035" y="3747"/>
                    <a:pt x="2191" y="3730"/>
                  </a:cubicBezTo>
                  <a:lnTo>
                    <a:pt x="2191" y="3730"/>
                  </a:lnTo>
                  <a:cubicBezTo>
                    <a:pt x="2143" y="3992"/>
                    <a:pt x="2048" y="4206"/>
                    <a:pt x="1905" y="4397"/>
                  </a:cubicBezTo>
                  <a:cubicBezTo>
                    <a:pt x="1286" y="4373"/>
                    <a:pt x="619" y="4087"/>
                    <a:pt x="381" y="3897"/>
                  </a:cubicBezTo>
                  <a:lnTo>
                    <a:pt x="572" y="3540"/>
                  </a:lnTo>
                  <a:close/>
                  <a:moveTo>
                    <a:pt x="10979" y="348"/>
                  </a:moveTo>
                  <a:cubicBezTo>
                    <a:pt x="11026" y="348"/>
                    <a:pt x="11074" y="348"/>
                    <a:pt x="11121" y="372"/>
                  </a:cubicBezTo>
                  <a:cubicBezTo>
                    <a:pt x="11145" y="396"/>
                    <a:pt x="11193" y="444"/>
                    <a:pt x="11193" y="491"/>
                  </a:cubicBezTo>
                  <a:lnTo>
                    <a:pt x="11240" y="658"/>
                  </a:lnTo>
                  <a:lnTo>
                    <a:pt x="10645" y="825"/>
                  </a:lnTo>
                  <a:cubicBezTo>
                    <a:pt x="10550" y="849"/>
                    <a:pt x="10502" y="944"/>
                    <a:pt x="10526" y="1039"/>
                  </a:cubicBezTo>
                  <a:cubicBezTo>
                    <a:pt x="10546" y="1118"/>
                    <a:pt x="10615" y="1164"/>
                    <a:pt x="10692" y="1164"/>
                  </a:cubicBezTo>
                  <a:cubicBezTo>
                    <a:pt x="10708" y="1164"/>
                    <a:pt x="10724" y="1162"/>
                    <a:pt x="10740" y="1158"/>
                  </a:cubicBezTo>
                  <a:lnTo>
                    <a:pt x="11336" y="991"/>
                  </a:lnTo>
                  <a:lnTo>
                    <a:pt x="11574" y="1849"/>
                  </a:lnTo>
                  <a:cubicBezTo>
                    <a:pt x="11598" y="1896"/>
                    <a:pt x="11574" y="1944"/>
                    <a:pt x="11550" y="1992"/>
                  </a:cubicBezTo>
                  <a:cubicBezTo>
                    <a:pt x="11526" y="2015"/>
                    <a:pt x="11502" y="2063"/>
                    <a:pt x="11455" y="2063"/>
                  </a:cubicBezTo>
                  <a:lnTo>
                    <a:pt x="9454" y="2611"/>
                  </a:lnTo>
                  <a:cubicBezTo>
                    <a:pt x="9359" y="2635"/>
                    <a:pt x="9312" y="2730"/>
                    <a:pt x="9335" y="2825"/>
                  </a:cubicBezTo>
                  <a:cubicBezTo>
                    <a:pt x="9355" y="2904"/>
                    <a:pt x="9424" y="2950"/>
                    <a:pt x="9501" y="2950"/>
                  </a:cubicBezTo>
                  <a:cubicBezTo>
                    <a:pt x="9517" y="2950"/>
                    <a:pt x="9533" y="2948"/>
                    <a:pt x="9550" y="2944"/>
                  </a:cubicBezTo>
                  <a:lnTo>
                    <a:pt x="10121" y="2801"/>
                  </a:lnTo>
                  <a:lnTo>
                    <a:pt x="9978" y="3063"/>
                  </a:lnTo>
                  <a:cubicBezTo>
                    <a:pt x="9907" y="3182"/>
                    <a:pt x="9788" y="3254"/>
                    <a:pt x="9645" y="3301"/>
                  </a:cubicBezTo>
                  <a:lnTo>
                    <a:pt x="7764" y="3825"/>
                  </a:lnTo>
                  <a:lnTo>
                    <a:pt x="7668" y="3468"/>
                  </a:lnTo>
                  <a:lnTo>
                    <a:pt x="8764" y="3182"/>
                  </a:lnTo>
                  <a:cubicBezTo>
                    <a:pt x="8859" y="3135"/>
                    <a:pt x="8907" y="3039"/>
                    <a:pt x="8883" y="2968"/>
                  </a:cubicBezTo>
                  <a:cubicBezTo>
                    <a:pt x="8862" y="2885"/>
                    <a:pt x="8788" y="2821"/>
                    <a:pt x="8706" y="2821"/>
                  </a:cubicBezTo>
                  <a:cubicBezTo>
                    <a:pt x="8694" y="2821"/>
                    <a:pt x="8681" y="2822"/>
                    <a:pt x="8669" y="2825"/>
                  </a:cubicBezTo>
                  <a:lnTo>
                    <a:pt x="7406" y="3182"/>
                  </a:lnTo>
                  <a:cubicBezTo>
                    <a:pt x="7311" y="3206"/>
                    <a:pt x="7263" y="3301"/>
                    <a:pt x="7287" y="3397"/>
                  </a:cubicBezTo>
                  <a:lnTo>
                    <a:pt x="7573" y="4421"/>
                  </a:lnTo>
                  <a:cubicBezTo>
                    <a:pt x="7645" y="4706"/>
                    <a:pt x="7478" y="4992"/>
                    <a:pt x="7192" y="5064"/>
                  </a:cubicBezTo>
                  <a:lnTo>
                    <a:pt x="6644" y="5230"/>
                  </a:lnTo>
                  <a:cubicBezTo>
                    <a:pt x="6597" y="5230"/>
                    <a:pt x="6549" y="5278"/>
                    <a:pt x="6525" y="5302"/>
                  </a:cubicBezTo>
                  <a:cubicBezTo>
                    <a:pt x="6501" y="5349"/>
                    <a:pt x="6501" y="5397"/>
                    <a:pt x="6525" y="5445"/>
                  </a:cubicBezTo>
                  <a:lnTo>
                    <a:pt x="6668" y="6016"/>
                  </a:lnTo>
                  <a:cubicBezTo>
                    <a:pt x="6811" y="6469"/>
                    <a:pt x="6525" y="6969"/>
                    <a:pt x="6049" y="7088"/>
                  </a:cubicBezTo>
                  <a:lnTo>
                    <a:pt x="4406" y="7540"/>
                  </a:lnTo>
                  <a:cubicBezTo>
                    <a:pt x="4353" y="7555"/>
                    <a:pt x="4300" y="7563"/>
                    <a:pt x="4248" y="7563"/>
                  </a:cubicBezTo>
                  <a:cubicBezTo>
                    <a:pt x="4136" y="7563"/>
                    <a:pt x="4027" y="7526"/>
                    <a:pt x="3929" y="7445"/>
                  </a:cubicBezTo>
                  <a:lnTo>
                    <a:pt x="2620" y="6373"/>
                  </a:lnTo>
                  <a:cubicBezTo>
                    <a:pt x="2590" y="6344"/>
                    <a:pt x="2556" y="6330"/>
                    <a:pt x="2521" y="6330"/>
                  </a:cubicBezTo>
                  <a:cubicBezTo>
                    <a:pt x="2473" y="6330"/>
                    <a:pt x="2423" y="6356"/>
                    <a:pt x="2382" y="6397"/>
                  </a:cubicBezTo>
                  <a:cubicBezTo>
                    <a:pt x="2310" y="6469"/>
                    <a:pt x="2334" y="6588"/>
                    <a:pt x="2405" y="6635"/>
                  </a:cubicBezTo>
                  <a:lnTo>
                    <a:pt x="3382" y="7445"/>
                  </a:lnTo>
                  <a:lnTo>
                    <a:pt x="3191" y="7779"/>
                  </a:lnTo>
                  <a:cubicBezTo>
                    <a:pt x="3072" y="7969"/>
                    <a:pt x="3048" y="8207"/>
                    <a:pt x="3096" y="8445"/>
                  </a:cubicBezTo>
                  <a:lnTo>
                    <a:pt x="3691" y="10565"/>
                  </a:lnTo>
                  <a:cubicBezTo>
                    <a:pt x="3691" y="10612"/>
                    <a:pt x="3691" y="10660"/>
                    <a:pt x="3667" y="10684"/>
                  </a:cubicBezTo>
                  <a:cubicBezTo>
                    <a:pt x="3644" y="10731"/>
                    <a:pt x="3596" y="10755"/>
                    <a:pt x="3572" y="10779"/>
                  </a:cubicBezTo>
                  <a:lnTo>
                    <a:pt x="1572" y="11327"/>
                  </a:lnTo>
                  <a:cubicBezTo>
                    <a:pt x="1555" y="11331"/>
                    <a:pt x="1539" y="11333"/>
                    <a:pt x="1523" y="11333"/>
                  </a:cubicBezTo>
                  <a:cubicBezTo>
                    <a:pt x="1446" y="11333"/>
                    <a:pt x="1377" y="11287"/>
                    <a:pt x="1357" y="11208"/>
                  </a:cubicBezTo>
                  <a:lnTo>
                    <a:pt x="905" y="9612"/>
                  </a:lnTo>
                  <a:cubicBezTo>
                    <a:pt x="762" y="9088"/>
                    <a:pt x="834" y="8564"/>
                    <a:pt x="1096" y="8112"/>
                  </a:cubicBezTo>
                  <a:lnTo>
                    <a:pt x="1167" y="7969"/>
                  </a:lnTo>
                  <a:cubicBezTo>
                    <a:pt x="1477" y="7445"/>
                    <a:pt x="1548" y="6826"/>
                    <a:pt x="1381" y="6231"/>
                  </a:cubicBezTo>
                  <a:lnTo>
                    <a:pt x="1238" y="5683"/>
                  </a:lnTo>
                  <a:lnTo>
                    <a:pt x="1881" y="6207"/>
                  </a:lnTo>
                  <a:cubicBezTo>
                    <a:pt x="1905" y="6231"/>
                    <a:pt x="1953" y="6231"/>
                    <a:pt x="1977" y="6231"/>
                  </a:cubicBezTo>
                  <a:cubicBezTo>
                    <a:pt x="2024" y="6231"/>
                    <a:pt x="2072" y="6207"/>
                    <a:pt x="2120" y="6183"/>
                  </a:cubicBezTo>
                  <a:cubicBezTo>
                    <a:pt x="2167" y="6112"/>
                    <a:pt x="2167" y="5992"/>
                    <a:pt x="2096" y="5921"/>
                  </a:cubicBezTo>
                  <a:lnTo>
                    <a:pt x="1286" y="5278"/>
                  </a:lnTo>
                  <a:cubicBezTo>
                    <a:pt x="1286" y="5278"/>
                    <a:pt x="1286" y="5254"/>
                    <a:pt x="1286" y="5254"/>
                  </a:cubicBezTo>
                  <a:cubicBezTo>
                    <a:pt x="2096" y="4945"/>
                    <a:pt x="2548" y="4302"/>
                    <a:pt x="2572" y="3420"/>
                  </a:cubicBezTo>
                  <a:lnTo>
                    <a:pt x="6954" y="2206"/>
                  </a:lnTo>
                  <a:lnTo>
                    <a:pt x="7073" y="2635"/>
                  </a:lnTo>
                  <a:cubicBezTo>
                    <a:pt x="7093" y="2714"/>
                    <a:pt x="7161" y="2760"/>
                    <a:pt x="7239" y="2760"/>
                  </a:cubicBezTo>
                  <a:cubicBezTo>
                    <a:pt x="7255" y="2760"/>
                    <a:pt x="7271" y="2758"/>
                    <a:pt x="7287" y="2754"/>
                  </a:cubicBezTo>
                  <a:cubicBezTo>
                    <a:pt x="7383" y="2730"/>
                    <a:pt x="7430" y="2635"/>
                    <a:pt x="7406" y="2539"/>
                  </a:cubicBezTo>
                  <a:lnTo>
                    <a:pt x="7287" y="2111"/>
                  </a:lnTo>
                  <a:lnTo>
                    <a:pt x="9907" y="1396"/>
                  </a:lnTo>
                  <a:cubicBezTo>
                    <a:pt x="9955" y="1372"/>
                    <a:pt x="10002" y="1325"/>
                    <a:pt x="10026" y="1277"/>
                  </a:cubicBezTo>
                  <a:lnTo>
                    <a:pt x="10240" y="634"/>
                  </a:lnTo>
                  <a:cubicBezTo>
                    <a:pt x="10264" y="587"/>
                    <a:pt x="10312" y="539"/>
                    <a:pt x="10359" y="539"/>
                  </a:cubicBezTo>
                  <a:lnTo>
                    <a:pt x="10979" y="348"/>
                  </a:lnTo>
                  <a:close/>
                  <a:moveTo>
                    <a:pt x="11039" y="1"/>
                  </a:moveTo>
                  <a:cubicBezTo>
                    <a:pt x="10988" y="1"/>
                    <a:pt x="10936" y="6"/>
                    <a:pt x="10883" y="15"/>
                  </a:cubicBezTo>
                  <a:lnTo>
                    <a:pt x="10264" y="182"/>
                  </a:lnTo>
                  <a:cubicBezTo>
                    <a:pt x="10097" y="229"/>
                    <a:pt x="9978" y="348"/>
                    <a:pt x="9907" y="515"/>
                  </a:cubicBezTo>
                  <a:lnTo>
                    <a:pt x="9716" y="1087"/>
                  </a:lnTo>
                  <a:lnTo>
                    <a:pt x="2358" y="3111"/>
                  </a:lnTo>
                  <a:cubicBezTo>
                    <a:pt x="2286" y="3135"/>
                    <a:pt x="2215" y="3206"/>
                    <a:pt x="2215" y="3278"/>
                  </a:cubicBezTo>
                  <a:lnTo>
                    <a:pt x="2215" y="3373"/>
                  </a:lnTo>
                  <a:cubicBezTo>
                    <a:pt x="2069" y="3392"/>
                    <a:pt x="1872" y="3412"/>
                    <a:pt x="1658" y="3412"/>
                  </a:cubicBezTo>
                  <a:cubicBezTo>
                    <a:pt x="1349" y="3412"/>
                    <a:pt x="1006" y="3371"/>
                    <a:pt x="738" y="3230"/>
                  </a:cubicBezTo>
                  <a:cubicBezTo>
                    <a:pt x="687" y="3201"/>
                    <a:pt x="632" y="3187"/>
                    <a:pt x="577" y="3187"/>
                  </a:cubicBezTo>
                  <a:cubicBezTo>
                    <a:pt x="452" y="3187"/>
                    <a:pt x="328" y="3257"/>
                    <a:pt x="262" y="3373"/>
                  </a:cubicBezTo>
                  <a:lnTo>
                    <a:pt x="72" y="3730"/>
                  </a:lnTo>
                  <a:cubicBezTo>
                    <a:pt x="0" y="3873"/>
                    <a:pt x="24" y="4063"/>
                    <a:pt x="167" y="4159"/>
                  </a:cubicBezTo>
                  <a:cubicBezTo>
                    <a:pt x="405" y="4349"/>
                    <a:pt x="953" y="4635"/>
                    <a:pt x="1572" y="4730"/>
                  </a:cubicBezTo>
                  <a:cubicBezTo>
                    <a:pt x="1453" y="4802"/>
                    <a:pt x="1310" y="4873"/>
                    <a:pt x="1167" y="4945"/>
                  </a:cubicBezTo>
                  <a:cubicBezTo>
                    <a:pt x="905" y="5040"/>
                    <a:pt x="762" y="5302"/>
                    <a:pt x="834" y="5564"/>
                  </a:cubicBezTo>
                  <a:lnTo>
                    <a:pt x="1048" y="6326"/>
                  </a:lnTo>
                  <a:cubicBezTo>
                    <a:pt x="1191" y="6826"/>
                    <a:pt x="1119" y="7350"/>
                    <a:pt x="857" y="7802"/>
                  </a:cubicBezTo>
                  <a:lnTo>
                    <a:pt x="786" y="7945"/>
                  </a:lnTo>
                  <a:cubicBezTo>
                    <a:pt x="476" y="8493"/>
                    <a:pt x="405" y="9112"/>
                    <a:pt x="572" y="9707"/>
                  </a:cubicBezTo>
                  <a:lnTo>
                    <a:pt x="1000" y="11303"/>
                  </a:lnTo>
                  <a:cubicBezTo>
                    <a:pt x="1072" y="11541"/>
                    <a:pt x="1286" y="11684"/>
                    <a:pt x="1524" y="11684"/>
                  </a:cubicBezTo>
                  <a:lnTo>
                    <a:pt x="1667" y="11684"/>
                  </a:lnTo>
                  <a:lnTo>
                    <a:pt x="3644" y="11113"/>
                  </a:lnTo>
                  <a:cubicBezTo>
                    <a:pt x="3787" y="11089"/>
                    <a:pt x="3906" y="10993"/>
                    <a:pt x="3977" y="10874"/>
                  </a:cubicBezTo>
                  <a:cubicBezTo>
                    <a:pt x="4049" y="10755"/>
                    <a:pt x="4049" y="10612"/>
                    <a:pt x="4025" y="10470"/>
                  </a:cubicBezTo>
                  <a:lnTo>
                    <a:pt x="3429" y="8350"/>
                  </a:lnTo>
                  <a:cubicBezTo>
                    <a:pt x="3406" y="8231"/>
                    <a:pt x="3429" y="8088"/>
                    <a:pt x="3501" y="7945"/>
                  </a:cubicBezTo>
                  <a:lnTo>
                    <a:pt x="3644" y="7659"/>
                  </a:lnTo>
                  <a:lnTo>
                    <a:pt x="3715" y="7731"/>
                  </a:lnTo>
                  <a:cubicBezTo>
                    <a:pt x="3882" y="7850"/>
                    <a:pt x="4072" y="7921"/>
                    <a:pt x="4263" y="7921"/>
                  </a:cubicBezTo>
                  <a:cubicBezTo>
                    <a:pt x="4358" y="7921"/>
                    <a:pt x="4430" y="7921"/>
                    <a:pt x="4501" y="7898"/>
                  </a:cubicBezTo>
                  <a:lnTo>
                    <a:pt x="6144" y="7445"/>
                  </a:lnTo>
                  <a:cubicBezTo>
                    <a:pt x="6811" y="7255"/>
                    <a:pt x="7192" y="6588"/>
                    <a:pt x="7002" y="5921"/>
                  </a:cubicBezTo>
                  <a:lnTo>
                    <a:pt x="6906" y="5516"/>
                  </a:lnTo>
                  <a:lnTo>
                    <a:pt x="7287" y="5421"/>
                  </a:lnTo>
                  <a:cubicBezTo>
                    <a:pt x="7764" y="5278"/>
                    <a:pt x="8026" y="4802"/>
                    <a:pt x="7906" y="4325"/>
                  </a:cubicBezTo>
                  <a:lnTo>
                    <a:pt x="7859" y="4159"/>
                  </a:lnTo>
                  <a:lnTo>
                    <a:pt x="9740" y="3635"/>
                  </a:lnTo>
                  <a:cubicBezTo>
                    <a:pt x="9978" y="3587"/>
                    <a:pt x="10145" y="3444"/>
                    <a:pt x="10264" y="3230"/>
                  </a:cubicBezTo>
                  <a:lnTo>
                    <a:pt x="10598" y="2682"/>
                  </a:lnTo>
                  <a:lnTo>
                    <a:pt x="11550" y="2420"/>
                  </a:lnTo>
                  <a:cubicBezTo>
                    <a:pt x="11836" y="2325"/>
                    <a:pt x="11979" y="2039"/>
                    <a:pt x="11907" y="1753"/>
                  </a:cubicBezTo>
                  <a:lnTo>
                    <a:pt x="11526" y="396"/>
                  </a:lnTo>
                  <a:cubicBezTo>
                    <a:pt x="11502" y="253"/>
                    <a:pt x="11407" y="134"/>
                    <a:pt x="11288" y="63"/>
                  </a:cubicBezTo>
                  <a:cubicBezTo>
                    <a:pt x="11213" y="17"/>
                    <a:pt x="11128" y="1"/>
                    <a:pt x="11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96;p72">
              <a:extLst>
                <a:ext uri="{FF2B5EF4-FFF2-40B4-BE49-F238E27FC236}">
                  <a16:creationId xmlns:a16="http://schemas.microsoft.com/office/drawing/2014/main" id="{9B9CEE45-A6AD-4547-956A-8B2E0A08BC01}"/>
                </a:ext>
              </a:extLst>
            </p:cNvPr>
            <p:cNvSpPr/>
            <p:nvPr/>
          </p:nvSpPr>
          <p:spPr>
            <a:xfrm>
              <a:off x="3452316" y="3565855"/>
              <a:ext cx="89490" cy="58301"/>
            </a:xfrm>
            <a:custGeom>
              <a:avLst/>
              <a:gdLst/>
              <a:ahLst/>
              <a:cxnLst/>
              <a:rect l="l" t="t" r="r" b="b"/>
              <a:pathLst>
                <a:path w="2502" h="1630" extrusionOk="0">
                  <a:moveTo>
                    <a:pt x="1858" y="344"/>
                  </a:moveTo>
                  <a:cubicBezTo>
                    <a:pt x="1882" y="344"/>
                    <a:pt x="1906" y="344"/>
                    <a:pt x="1930" y="368"/>
                  </a:cubicBezTo>
                  <a:cubicBezTo>
                    <a:pt x="1977" y="391"/>
                    <a:pt x="2001" y="439"/>
                    <a:pt x="2025" y="463"/>
                  </a:cubicBezTo>
                  <a:lnTo>
                    <a:pt x="2072" y="701"/>
                  </a:lnTo>
                  <a:cubicBezTo>
                    <a:pt x="2120" y="796"/>
                    <a:pt x="2049" y="891"/>
                    <a:pt x="1953" y="939"/>
                  </a:cubicBezTo>
                  <a:lnTo>
                    <a:pt x="691" y="1272"/>
                  </a:lnTo>
                  <a:cubicBezTo>
                    <a:pt x="667" y="1284"/>
                    <a:pt x="644" y="1290"/>
                    <a:pt x="620" y="1290"/>
                  </a:cubicBezTo>
                  <a:cubicBezTo>
                    <a:pt x="596" y="1290"/>
                    <a:pt x="572" y="1284"/>
                    <a:pt x="548" y="1272"/>
                  </a:cubicBezTo>
                  <a:cubicBezTo>
                    <a:pt x="525" y="1249"/>
                    <a:pt x="501" y="1201"/>
                    <a:pt x="477" y="1153"/>
                  </a:cubicBezTo>
                  <a:lnTo>
                    <a:pt x="405" y="915"/>
                  </a:lnTo>
                  <a:cubicBezTo>
                    <a:pt x="382" y="820"/>
                    <a:pt x="429" y="725"/>
                    <a:pt x="525" y="701"/>
                  </a:cubicBezTo>
                  <a:lnTo>
                    <a:pt x="1811" y="344"/>
                  </a:lnTo>
                  <a:close/>
                  <a:moveTo>
                    <a:pt x="1815" y="1"/>
                  </a:moveTo>
                  <a:cubicBezTo>
                    <a:pt x="1781" y="1"/>
                    <a:pt x="1747" y="4"/>
                    <a:pt x="1715" y="10"/>
                  </a:cubicBezTo>
                  <a:lnTo>
                    <a:pt x="453" y="368"/>
                  </a:lnTo>
                  <a:cubicBezTo>
                    <a:pt x="167" y="439"/>
                    <a:pt x="1" y="725"/>
                    <a:pt x="72" y="1011"/>
                  </a:cubicBezTo>
                  <a:lnTo>
                    <a:pt x="144" y="1249"/>
                  </a:lnTo>
                  <a:cubicBezTo>
                    <a:pt x="167" y="1392"/>
                    <a:pt x="263" y="1487"/>
                    <a:pt x="382" y="1558"/>
                  </a:cubicBezTo>
                  <a:cubicBezTo>
                    <a:pt x="477" y="1606"/>
                    <a:pt x="548" y="1630"/>
                    <a:pt x="644" y="1630"/>
                  </a:cubicBezTo>
                  <a:cubicBezTo>
                    <a:pt x="691" y="1630"/>
                    <a:pt x="739" y="1630"/>
                    <a:pt x="787" y="1606"/>
                  </a:cubicBezTo>
                  <a:lnTo>
                    <a:pt x="2049" y="1272"/>
                  </a:lnTo>
                  <a:cubicBezTo>
                    <a:pt x="2334" y="1177"/>
                    <a:pt x="2501" y="891"/>
                    <a:pt x="2430" y="630"/>
                  </a:cubicBezTo>
                  <a:lnTo>
                    <a:pt x="2358" y="391"/>
                  </a:lnTo>
                  <a:cubicBezTo>
                    <a:pt x="2311" y="248"/>
                    <a:pt x="2239" y="129"/>
                    <a:pt x="2096" y="58"/>
                  </a:cubicBezTo>
                  <a:cubicBezTo>
                    <a:pt x="2009" y="23"/>
                    <a:pt x="1909" y="1"/>
                    <a:pt x="1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B6955C7-9397-477D-824D-F471ED6FB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8777"/>
            <a:ext cx="9144000" cy="4444723"/>
          </a:xfrm>
          <a:prstGeom prst="rect">
            <a:avLst/>
          </a:prstGeom>
        </p:spPr>
      </p:pic>
      <p:cxnSp>
        <p:nvCxnSpPr>
          <p:cNvPr id="12" name="Google Shape;1162;p41">
            <a:extLst>
              <a:ext uri="{FF2B5EF4-FFF2-40B4-BE49-F238E27FC236}">
                <a16:creationId xmlns:a16="http://schemas.microsoft.com/office/drawing/2014/main" id="{A349E6D9-D47C-4551-B17A-A123E2401921}"/>
              </a:ext>
            </a:extLst>
          </p:cNvPr>
          <p:cNvCxnSpPr>
            <a:cxnSpLocks/>
          </p:cNvCxnSpPr>
          <p:nvPr/>
        </p:nvCxnSpPr>
        <p:spPr>
          <a:xfrm>
            <a:off x="-392179" y="4232928"/>
            <a:ext cx="1363729" cy="1367772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14" name="Google Shape;1162;p41">
            <a:extLst>
              <a:ext uri="{FF2B5EF4-FFF2-40B4-BE49-F238E27FC236}">
                <a16:creationId xmlns:a16="http://schemas.microsoft.com/office/drawing/2014/main" id="{5A7CA480-5D30-4E16-A738-79A98DEEA206}"/>
              </a:ext>
            </a:extLst>
          </p:cNvPr>
          <p:cNvCxnSpPr>
            <a:cxnSpLocks/>
          </p:cNvCxnSpPr>
          <p:nvPr/>
        </p:nvCxnSpPr>
        <p:spPr>
          <a:xfrm>
            <a:off x="-505674" y="4810782"/>
            <a:ext cx="2474062" cy="425587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18" name="Google Shape;1162;p41">
            <a:extLst>
              <a:ext uri="{FF2B5EF4-FFF2-40B4-BE49-F238E27FC236}">
                <a16:creationId xmlns:a16="http://schemas.microsoft.com/office/drawing/2014/main" id="{0828168F-5F52-424E-9AE6-8CC02E472B36}"/>
              </a:ext>
            </a:extLst>
          </p:cNvPr>
          <p:cNvCxnSpPr>
            <a:cxnSpLocks/>
          </p:cNvCxnSpPr>
          <p:nvPr/>
        </p:nvCxnSpPr>
        <p:spPr>
          <a:xfrm flipV="1">
            <a:off x="6201697" y="3714750"/>
            <a:ext cx="5079802" cy="2206727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20" name="Google Shape;1162;p41">
            <a:extLst>
              <a:ext uri="{FF2B5EF4-FFF2-40B4-BE49-F238E27FC236}">
                <a16:creationId xmlns:a16="http://schemas.microsoft.com/office/drawing/2014/main" id="{F02B33C6-4330-48A3-9139-ED4140DE6BCF}"/>
              </a:ext>
            </a:extLst>
          </p:cNvPr>
          <p:cNvCxnSpPr>
            <a:cxnSpLocks/>
          </p:cNvCxnSpPr>
          <p:nvPr/>
        </p:nvCxnSpPr>
        <p:spPr>
          <a:xfrm flipH="1">
            <a:off x="8170085" y="3908323"/>
            <a:ext cx="1062405" cy="1806677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23" name="Google Shape;1162;p41">
            <a:extLst>
              <a:ext uri="{FF2B5EF4-FFF2-40B4-BE49-F238E27FC236}">
                <a16:creationId xmlns:a16="http://schemas.microsoft.com/office/drawing/2014/main" id="{CC2A4EEB-249C-413B-BC5B-77C399545B11}"/>
              </a:ext>
            </a:extLst>
          </p:cNvPr>
          <p:cNvCxnSpPr>
            <a:cxnSpLocks/>
          </p:cNvCxnSpPr>
          <p:nvPr/>
        </p:nvCxnSpPr>
        <p:spPr>
          <a:xfrm flipV="1">
            <a:off x="-217665" y="-530942"/>
            <a:ext cx="1853863" cy="1696066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29" name="Google Shape;1162;p41">
            <a:extLst>
              <a:ext uri="{FF2B5EF4-FFF2-40B4-BE49-F238E27FC236}">
                <a16:creationId xmlns:a16="http://schemas.microsoft.com/office/drawing/2014/main" id="{FA27EE53-2E8C-46E7-9E65-4C7B48D77A9A}"/>
              </a:ext>
            </a:extLst>
          </p:cNvPr>
          <p:cNvCxnSpPr>
            <a:cxnSpLocks/>
          </p:cNvCxnSpPr>
          <p:nvPr/>
        </p:nvCxnSpPr>
        <p:spPr>
          <a:xfrm>
            <a:off x="8747318" y="-633281"/>
            <a:ext cx="492897" cy="2062031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8" name="Google Shape;1508;p56"/>
          <p:cNvGrpSpPr/>
          <p:nvPr/>
        </p:nvGrpSpPr>
        <p:grpSpPr>
          <a:xfrm>
            <a:off x="1561951" y="735560"/>
            <a:ext cx="2697276" cy="3672287"/>
            <a:chOff x="1561951" y="735560"/>
            <a:chExt cx="2697276" cy="3672287"/>
          </a:xfrm>
        </p:grpSpPr>
        <p:grpSp>
          <p:nvGrpSpPr>
            <p:cNvPr id="1509" name="Google Shape;1509;p56"/>
            <p:cNvGrpSpPr/>
            <p:nvPr/>
          </p:nvGrpSpPr>
          <p:grpSpPr>
            <a:xfrm>
              <a:off x="1561951" y="735560"/>
              <a:ext cx="2697276" cy="3672287"/>
              <a:chOff x="1655550" y="790900"/>
              <a:chExt cx="2510262" cy="3417671"/>
            </a:xfrm>
          </p:grpSpPr>
          <p:sp>
            <p:nvSpPr>
              <p:cNvPr id="1510" name="Google Shape;1510;p56"/>
              <p:cNvSpPr/>
              <p:nvPr/>
            </p:nvSpPr>
            <p:spPr>
              <a:xfrm>
                <a:off x="1655550" y="790900"/>
                <a:ext cx="2510262" cy="3417671"/>
              </a:xfrm>
              <a:custGeom>
                <a:avLst/>
                <a:gdLst/>
                <a:ahLst/>
                <a:cxnLst/>
                <a:rect l="l" t="t" r="r" b="b"/>
                <a:pathLst>
                  <a:path w="143096" h="190426" extrusionOk="0">
                    <a:moveTo>
                      <a:pt x="2914" y="0"/>
                    </a:moveTo>
                    <a:cubicBezTo>
                      <a:pt x="1280" y="0"/>
                      <a:pt x="0" y="1281"/>
                      <a:pt x="0" y="2914"/>
                    </a:cubicBezTo>
                    <a:lnTo>
                      <a:pt x="0" y="187512"/>
                    </a:lnTo>
                    <a:cubicBezTo>
                      <a:pt x="0" y="189101"/>
                      <a:pt x="1280" y="190426"/>
                      <a:pt x="2914" y="190426"/>
                    </a:cubicBezTo>
                    <a:lnTo>
                      <a:pt x="140182" y="190426"/>
                    </a:lnTo>
                    <a:cubicBezTo>
                      <a:pt x="141771" y="190426"/>
                      <a:pt x="143096" y="189101"/>
                      <a:pt x="143096" y="187512"/>
                    </a:cubicBezTo>
                    <a:lnTo>
                      <a:pt x="143096" y="2914"/>
                    </a:lnTo>
                    <a:cubicBezTo>
                      <a:pt x="143096" y="1281"/>
                      <a:pt x="141771" y="0"/>
                      <a:pt x="140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6"/>
              <p:cNvSpPr/>
              <p:nvPr/>
            </p:nvSpPr>
            <p:spPr>
              <a:xfrm>
                <a:off x="1735300" y="886765"/>
                <a:ext cx="2350730" cy="3115776"/>
              </a:xfrm>
              <a:custGeom>
                <a:avLst/>
                <a:gdLst/>
                <a:ahLst/>
                <a:cxnLst/>
                <a:rect l="l" t="t" r="r" b="b"/>
                <a:pathLst>
                  <a:path w="134002" h="173605" extrusionOk="0">
                    <a:moveTo>
                      <a:pt x="1" y="1"/>
                    </a:moveTo>
                    <a:lnTo>
                      <a:pt x="1" y="53821"/>
                    </a:lnTo>
                    <a:lnTo>
                      <a:pt x="1" y="127599"/>
                    </a:lnTo>
                    <a:lnTo>
                      <a:pt x="1" y="173605"/>
                    </a:lnTo>
                    <a:lnTo>
                      <a:pt x="134001" y="173605"/>
                    </a:lnTo>
                    <a:lnTo>
                      <a:pt x="134001" y="34615"/>
                    </a:lnTo>
                    <a:lnTo>
                      <a:pt x="1340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2" name="Google Shape;1512;p56"/>
            <p:cNvSpPr/>
            <p:nvPr/>
          </p:nvSpPr>
          <p:spPr>
            <a:xfrm>
              <a:off x="2891689" y="780575"/>
              <a:ext cx="37800" cy="378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2650901" y="4246700"/>
              <a:ext cx="522600" cy="996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4" name="Google Shape;1514;p56"/>
          <p:cNvPicPr preferRelativeResize="0"/>
          <p:nvPr/>
        </p:nvPicPr>
        <p:blipFill rotWithShape="1">
          <a:blip r:embed="rId3">
            <a:alphaModFix/>
          </a:blip>
          <a:srcRect l="30750" r="19231"/>
          <a:stretch/>
        </p:blipFill>
        <p:spPr>
          <a:xfrm>
            <a:off x="1655968" y="838567"/>
            <a:ext cx="2512492" cy="3347959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56"/>
          <p:cNvSpPr txBox="1">
            <a:spLocks noGrp="1"/>
          </p:cNvSpPr>
          <p:nvPr>
            <p:ph type="title"/>
          </p:nvPr>
        </p:nvSpPr>
        <p:spPr>
          <a:xfrm>
            <a:off x="4837200" y="1501200"/>
            <a:ext cx="35934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1516" name="Google Shape;1516;p56"/>
          <p:cNvSpPr txBox="1">
            <a:spLocks noGrp="1"/>
          </p:cNvSpPr>
          <p:nvPr>
            <p:ph type="subTitle" idx="1"/>
          </p:nvPr>
        </p:nvSpPr>
        <p:spPr>
          <a:xfrm>
            <a:off x="4837371" y="2562000"/>
            <a:ext cx="3593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B !!!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9"/>
          <p:cNvSpPr txBox="1">
            <a:spLocks noGrp="1"/>
          </p:cNvSpPr>
          <p:nvPr>
            <p:ph type="title"/>
          </p:nvPr>
        </p:nvSpPr>
        <p:spPr>
          <a:xfrm>
            <a:off x="750093" y="642937"/>
            <a:ext cx="5511031" cy="778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lt2"/>
                </a:solidFill>
              </a:rPr>
              <a:t>Significance of LEMS</a:t>
            </a:r>
            <a:endParaRPr sz="3200" dirty="0">
              <a:solidFill>
                <a:schemeClr val="l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215B0-C725-4DCB-9D98-DA9A24775383}"/>
              </a:ext>
            </a:extLst>
          </p:cNvPr>
          <p:cNvSpPr txBox="1"/>
          <p:nvPr/>
        </p:nvSpPr>
        <p:spPr>
          <a:xfrm>
            <a:off x="1280517" y="1421812"/>
            <a:ext cx="649188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Increased Efficiency: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Makes work smoother, less paperwork, and uses resources better.</a:t>
            </a:r>
          </a:p>
          <a:p>
            <a:pPr algn="l"/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Enhanced Collaboration: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Makes it easier for different groups to talk and plan together.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Data-Driven Insights: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Uses information to make smart choices. Looks at data to help decide what to do next.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Compliance and Transparency: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Makes sure everyone sticks to the rules and is open about what they do.</a:t>
            </a:r>
          </a:p>
        </p:txBody>
      </p:sp>
      <p:sp>
        <p:nvSpPr>
          <p:cNvPr id="6" name="Google Shape;1707;p62">
            <a:extLst>
              <a:ext uri="{FF2B5EF4-FFF2-40B4-BE49-F238E27FC236}">
                <a16:creationId xmlns:a16="http://schemas.microsoft.com/office/drawing/2014/main" id="{3F459AD1-F384-49EB-956B-3BF51CD150FF}"/>
              </a:ext>
            </a:extLst>
          </p:cNvPr>
          <p:cNvSpPr/>
          <p:nvPr/>
        </p:nvSpPr>
        <p:spPr>
          <a:xfrm>
            <a:off x="1028217" y="1471413"/>
            <a:ext cx="252300" cy="25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707;p62">
            <a:extLst>
              <a:ext uri="{FF2B5EF4-FFF2-40B4-BE49-F238E27FC236}">
                <a16:creationId xmlns:a16="http://schemas.microsoft.com/office/drawing/2014/main" id="{C316B785-DE0D-4345-B144-191D3EE1F44B}"/>
              </a:ext>
            </a:extLst>
          </p:cNvPr>
          <p:cNvSpPr/>
          <p:nvPr/>
        </p:nvSpPr>
        <p:spPr>
          <a:xfrm>
            <a:off x="1028217" y="2095144"/>
            <a:ext cx="252300" cy="25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707;p62">
            <a:extLst>
              <a:ext uri="{FF2B5EF4-FFF2-40B4-BE49-F238E27FC236}">
                <a16:creationId xmlns:a16="http://schemas.microsoft.com/office/drawing/2014/main" id="{1B1EDA45-33D6-4B43-9488-004037C8F3E9}"/>
              </a:ext>
            </a:extLst>
          </p:cNvPr>
          <p:cNvSpPr/>
          <p:nvPr/>
        </p:nvSpPr>
        <p:spPr>
          <a:xfrm>
            <a:off x="1028217" y="2572796"/>
            <a:ext cx="252300" cy="25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07;p62">
            <a:extLst>
              <a:ext uri="{FF2B5EF4-FFF2-40B4-BE49-F238E27FC236}">
                <a16:creationId xmlns:a16="http://schemas.microsoft.com/office/drawing/2014/main" id="{85410C29-B3C6-4BA5-9DED-599FC50CD533}"/>
              </a:ext>
            </a:extLst>
          </p:cNvPr>
          <p:cNvSpPr/>
          <p:nvPr/>
        </p:nvSpPr>
        <p:spPr>
          <a:xfrm>
            <a:off x="1028217" y="3176598"/>
            <a:ext cx="252300" cy="25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0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38"/>
          <p:cNvSpPr txBox="1">
            <a:spLocks noGrp="1"/>
          </p:cNvSpPr>
          <p:nvPr>
            <p:ph type="title"/>
          </p:nvPr>
        </p:nvSpPr>
        <p:spPr>
          <a:xfrm>
            <a:off x="643850" y="92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the System works?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5CC808-68CE-4C4E-8F17-EAA16080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50" y="687148"/>
            <a:ext cx="597460" cy="670618"/>
          </a:xfrm>
          <a:prstGeom prst="rect">
            <a:avLst/>
          </a:prstGeom>
        </p:spPr>
      </p:pic>
      <p:sp>
        <p:nvSpPr>
          <p:cNvPr id="13" name="Google Shape;806;p48">
            <a:extLst>
              <a:ext uri="{FF2B5EF4-FFF2-40B4-BE49-F238E27FC236}">
                <a16:creationId xmlns:a16="http://schemas.microsoft.com/office/drawing/2014/main" id="{C2962F29-54BF-4C3D-A263-41F5C26A481F}"/>
              </a:ext>
            </a:extLst>
          </p:cNvPr>
          <p:cNvSpPr/>
          <p:nvPr/>
        </p:nvSpPr>
        <p:spPr>
          <a:xfrm>
            <a:off x="93271" y="1213123"/>
            <a:ext cx="18015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Citizen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sp>
        <p:nvSpPr>
          <p:cNvPr id="14" name="Google Shape;811;p48">
            <a:extLst>
              <a:ext uri="{FF2B5EF4-FFF2-40B4-BE49-F238E27FC236}">
                <a16:creationId xmlns:a16="http://schemas.microsoft.com/office/drawing/2014/main" id="{CA011D31-3585-4CD9-A121-EAE9781585F4}"/>
              </a:ext>
            </a:extLst>
          </p:cNvPr>
          <p:cNvSpPr/>
          <p:nvPr/>
        </p:nvSpPr>
        <p:spPr>
          <a:xfrm>
            <a:off x="227455" y="1599062"/>
            <a:ext cx="1812544" cy="1201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File a Complain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View the Complains Status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5007B-963D-4307-BE2C-32358E59A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037" y="1776776"/>
            <a:ext cx="603556" cy="664522"/>
          </a:xfrm>
          <a:prstGeom prst="rect">
            <a:avLst/>
          </a:prstGeom>
        </p:spPr>
      </p:pic>
      <p:sp>
        <p:nvSpPr>
          <p:cNvPr id="17" name="Google Shape;814;p48">
            <a:extLst>
              <a:ext uri="{FF2B5EF4-FFF2-40B4-BE49-F238E27FC236}">
                <a16:creationId xmlns:a16="http://schemas.microsoft.com/office/drawing/2014/main" id="{ED0BDBB5-3F05-41A1-B7A0-B2F95D9F49BF}"/>
              </a:ext>
            </a:extLst>
          </p:cNvPr>
          <p:cNvSpPr/>
          <p:nvPr/>
        </p:nvSpPr>
        <p:spPr>
          <a:xfrm>
            <a:off x="2080055" y="2448937"/>
            <a:ext cx="1968175" cy="233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Hires the officers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Username and Passwords are allocated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Salary according to the rank is allocated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Also in Charge of Promotion and Demotion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DA2A7-478E-4236-AC3A-06863E7C9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693103"/>
            <a:ext cx="597460" cy="670618"/>
          </a:xfrm>
          <a:prstGeom prst="rect">
            <a:avLst/>
          </a:prstGeom>
        </p:spPr>
      </p:pic>
      <p:sp>
        <p:nvSpPr>
          <p:cNvPr id="20" name="Google Shape;817;p48">
            <a:extLst>
              <a:ext uri="{FF2B5EF4-FFF2-40B4-BE49-F238E27FC236}">
                <a16:creationId xmlns:a16="http://schemas.microsoft.com/office/drawing/2014/main" id="{9DEED48F-AFEB-48C1-8911-69B5E12F0AEF}"/>
              </a:ext>
            </a:extLst>
          </p:cNvPr>
          <p:cNvSpPr/>
          <p:nvPr/>
        </p:nvSpPr>
        <p:spPr>
          <a:xfrm rot="10800000" flipV="1">
            <a:off x="4030575" y="1982099"/>
            <a:ext cx="2010163" cy="2572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SHO reviews the complaint details and begins the investigation.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Assigns the Officers to Investigations including the leading Officer for the Investigations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SHO also assigns Patrolling to officers.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Either is a dispatch Patrol for reviewing the complain status or just regular Patrolling.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9D4583-892B-457E-8488-F54EE8F65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6393" y="1746122"/>
            <a:ext cx="603556" cy="664522"/>
          </a:xfrm>
          <a:prstGeom prst="rect">
            <a:avLst/>
          </a:prstGeom>
        </p:spPr>
      </p:pic>
      <p:sp>
        <p:nvSpPr>
          <p:cNvPr id="23" name="Google Shape;818;p48">
            <a:extLst>
              <a:ext uri="{FF2B5EF4-FFF2-40B4-BE49-F238E27FC236}">
                <a16:creationId xmlns:a16="http://schemas.microsoft.com/office/drawing/2014/main" id="{16D7A434-ADA0-4A12-8804-408067CEC08C}"/>
              </a:ext>
            </a:extLst>
          </p:cNvPr>
          <p:cNvSpPr/>
          <p:nvPr/>
        </p:nvSpPr>
        <p:spPr>
          <a:xfrm>
            <a:off x="6298872" y="2844041"/>
            <a:ext cx="2617673" cy="1930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Administrative staff allocate vehicles and weapons to officers when assigned an investigation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Also allocates vehicles for Patrolling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2" name="Google Shape;806;p48">
            <a:extLst>
              <a:ext uri="{FF2B5EF4-FFF2-40B4-BE49-F238E27FC236}">
                <a16:creationId xmlns:a16="http://schemas.microsoft.com/office/drawing/2014/main" id="{2B55EB64-A059-47A9-80D4-F920B64FDB7F}"/>
              </a:ext>
            </a:extLst>
          </p:cNvPr>
          <p:cNvSpPr/>
          <p:nvPr/>
        </p:nvSpPr>
        <p:spPr>
          <a:xfrm>
            <a:off x="3969980" y="1177583"/>
            <a:ext cx="18015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SHO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sp>
        <p:nvSpPr>
          <p:cNvPr id="15" name="Google Shape;806;p48">
            <a:extLst>
              <a:ext uri="{FF2B5EF4-FFF2-40B4-BE49-F238E27FC236}">
                <a16:creationId xmlns:a16="http://schemas.microsoft.com/office/drawing/2014/main" id="{DECDB863-27EA-4F87-A482-39218E09CEA7}"/>
              </a:ext>
            </a:extLst>
          </p:cNvPr>
          <p:cNvSpPr/>
          <p:nvPr/>
        </p:nvSpPr>
        <p:spPr>
          <a:xfrm>
            <a:off x="6221850" y="2354919"/>
            <a:ext cx="250222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Administrative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Staff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sp>
        <p:nvSpPr>
          <p:cNvPr id="16" name="Google Shape;806;p48">
            <a:extLst>
              <a:ext uri="{FF2B5EF4-FFF2-40B4-BE49-F238E27FC236}">
                <a16:creationId xmlns:a16="http://schemas.microsoft.com/office/drawing/2014/main" id="{524DD571-82FD-4826-A052-1A01E6B4D46B}"/>
              </a:ext>
            </a:extLst>
          </p:cNvPr>
          <p:cNvSpPr/>
          <p:nvPr/>
        </p:nvSpPr>
        <p:spPr>
          <a:xfrm>
            <a:off x="2080055" y="2224118"/>
            <a:ext cx="18015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HR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cxnSp>
        <p:nvCxnSpPr>
          <p:cNvPr id="18" name="Google Shape;1603;p59">
            <a:extLst>
              <a:ext uri="{FF2B5EF4-FFF2-40B4-BE49-F238E27FC236}">
                <a16:creationId xmlns:a16="http://schemas.microsoft.com/office/drawing/2014/main" id="{979093A0-BF67-421B-9135-B648A34CB9B7}"/>
              </a:ext>
            </a:extLst>
          </p:cNvPr>
          <p:cNvCxnSpPr/>
          <p:nvPr/>
        </p:nvCxnSpPr>
        <p:spPr>
          <a:xfrm rot="10800000">
            <a:off x="918343" y="347248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" name="Google Shape;1603;p59">
            <a:extLst>
              <a:ext uri="{FF2B5EF4-FFF2-40B4-BE49-F238E27FC236}">
                <a16:creationId xmlns:a16="http://schemas.microsoft.com/office/drawing/2014/main" id="{632EAA17-263A-4698-80CE-44F59CC0DB65}"/>
              </a:ext>
            </a:extLst>
          </p:cNvPr>
          <p:cNvCxnSpPr/>
          <p:nvPr/>
        </p:nvCxnSpPr>
        <p:spPr>
          <a:xfrm rot="10800000">
            <a:off x="2968600" y="1436876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" name="Google Shape;1603;p59">
            <a:extLst>
              <a:ext uri="{FF2B5EF4-FFF2-40B4-BE49-F238E27FC236}">
                <a16:creationId xmlns:a16="http://schemas.microsoft.com/office/drawing/2014/main" id="{E7E64749-A14F-4223-86A7-90F10018726D}"/>
              </a:ext>
            </a:extLst>
          </p:cNvPr>
          <p:cNvCxnSpPr/>
          <p:nvPr/>
        </p:nvCxnSpPr>
        <p:spPr>
          <a:xfrm rot="10800000">
            <a:off x="4861694" y="347248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" name="Google Shape;1603;p59">
            <a:extLst>
              <a:ext uri="{FF2B5EF4-FFF2-40B4-BE49-F238E27FC236}">
                <a16:creationId xmlns:a16="http://schemas.microsoft.com/office/drawing/2014/main" id="{F8E3A56F-B16C-4759-B79F-E2366D5122A8}"/>
              </a:ext>
            </a:extLst>
          </p:cNvPr>
          <p:cNvCxnSpPr/>
          <p:nvPr/>
        </p:nvCxnSpPr>
        <p:spPr>
          <a:xfrm rot="10800000">
            <a:off x="7400107" y="1406222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" name="Google Shape;1623;p59">
            <a:extLst>
              <a:ext uri="{FF2B5EF4-FFF2-40B4-BE49-F238E27FC236}">
                <a16:creationId xmlns:a16="http://schemas.microsoft.com/office/drawing/2014/main" id="{5AC68723-805F-4629-955B-3D328407A884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234910" y="907256"/>
            <a:ext cx="1421127" cy="120178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23;p59">
            <a:extLst>
              <a:ext uri="{FF2B5EF4-FFF2-40B4-BE49-F238E27FC236}">
                <a16:creationId xmlns:a16="http://schemas.microsoft.com/office/drawing/2014/main" id="{F7021BEF-3EA8-4A3C-B554-4F40D84868D7}"/>
              </a:ext>
            </a:extLst>
          </p:cNvPr>
          <p:cNvCxnSpPr>
            <a:cxnSpLocks/>
          </p:cNvCxnSpPr>
          <p:nvPr/>
        </p:nvCxnSpPr>
        <p:spPr>
          <a:xfrm flipV="1">
            <a:off x="3239680" y="919463"/>
            <a:ext cx="1332320" cy="1076109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623;p59">
            <a:extLst>
              <a:ext uri="{FF2B5EF4-FFF2-40B4-BE49-F238E27FC236}">
                <a16:creationId xmlns:a16="http://schemas.microsoft.com/office/drawing/2014/main" id="{E1675B0E-25D7-4AFD-85A4-C46FF03B9E06}"/>
              </a:ext>
            </a:extLst>
          </p:cNvPr>
          <p:cNvCxnSpPr>
            <a:cxnSpLocks/>
            <a:stCxn id="8" idx="1"/>
            <a:endCxn id="7" idx="3"/>
          </p:cNvCxnSpPr>
          <p:nvPr/>
        </p:nvCxnSpPr>
        <p:spPr>
          <a:xfrm flipH="1" flipV="1">
            <a:off x="5169460" y="1028412"/>
            <a:ext cx="1896933" cy="104997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1623;p59">
            <a:extLst>
              <a:ext uri="{FF2B5EF4-FFF2-40B4-BE49-F238E27FC236}">
                <a16:creationId xmlns:a16="http://schemas.microsoft.com/office/drawing/2014/main" id="{49D6044A-92E0-4D59-87E3-BCBF6103F320}"/>
              </a:ext>
            </a:extLst>
          </p:cNvPr>
          <p:cNvCxnSpPr>
            <a:cxnSpLocks/>
          </p:cNvCxnSpPr>
          <p:nvPr/>
        </p:nvCxnSpPr>
        <p:spPr>
          <a:xfrm flipV="1">
            <a:off x="7667715" y="1258753"/>
            <a:ext cx="1540579" cy="761054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8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7" grpId="0"/>
      <p:bldP spid="20" grpId="0"/>
      <p:bldP spid="23" grpId="0"/>
      <p:bldP spid="12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38"/>
          <p:cNvSpPr txBox="1">
            <a:spLocks noGrp="1"/>
          </p:cNvSpPr>
          <p:nvPr>
            <p:ph type="title"/>
          </p:nvPr>
        </p:nvSpPr>
        <p:spPr>
          <a:xfrm>
            <a:off x="716337" y="7880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the System works?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9A7B95-37F0-4760-8791-1FF5B23C0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869" y="802725"/>
            <a:ext cx="597460" cy="670618"/>
          </a:xfrm>
          <a:prstGeom prst="rect">
            <a:avLst/>
          </a:prstGeom>
        </p:spPr>
      </p:pic>
      <p:sp>
        <p:nvSpPr>
          <p:cNvPr id="15" name="Google Shape;830;p49">
            <a:extLst>
              <a:ext uri="{FF2B5EF4-FFF2-40B4-BE49-F238E27FC236}">
                <a16:creationId xmlns:a16="http://schemas.microsoft.com/office/drawing/2014/main" id="{6FDE9EB0-18AD-41F9-B09C-8BF826D37810}"/>
              </a:ext>
            </a:extLst>
          </p:cNvPr>
          <p:cNvSpPr/>
          <p:nvPr/>
        </p:nvSpPr>
        <p:spPr>
          <a:xfrm>
            <a:off x="193545" y="1267090"/>
            <a:ext cx="2387133" cy="233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Investigating officer gathers evidence and apprehends suspects.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Updates the complaint status to “Solved" upon successful resolution.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0D0D0D"/>
              </a:solidFill>
              <a:latin typeface="Söh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DF9CDF-2CBF-494A-8DEA-B0757B281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082" y="1668480"/>
            <a:ext cx="603556" cy="664522"/>
          </a:xfrm>
          <a:prstGeom prst="rect">
            <a:avLst/>
          </a:prstGeom>
        </p:spPr>
      </p:pic>
      <p:sp>
        <p:nvSpPr>
          <p:cNvPr id="18" name="Google Shape;833;p49">
            <a:extLst>
              <a:ext uri="{FF2B5EF4-FFF2-40B4-BE49-F238E27FC236}">
                <a16:creationId xmlns:a16="http://schemas.microsoft.com/office/drawing/2014/main" id="{0FE01805-FBB5-4602-90CB-BD3F1405EB09}"/>
              </a:ext>
            </a:extLst>
          </p:cNvPr>
          <p:cNvSpPr/>
          <p:nvPr/>
        </p:nvSpPr>
        <p:spPr>
          <a:xfrm>
            <a:off x="2884403" y="2571750"/>
            <a:ext cx="2050914" cy="20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Upon apprehending suspects, officers update the system with their details as criminals.</a:t>
            </a:r>
          </a:p>
          <a:p>
            <a:pPr algn="l"/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FA19C-D58A-45D7-B2B0-15D65EB3E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849" y="762040"/>
            <a:ext cx="597460" cy="670618"/>
          </a:xfrm>
          <a:prstGeom prst="rect">
            <a:avLst/>
          </a:prstGeom>
        </p:spPr>
      </p:pic>
      <p:sp>
        <p:nvSpPr>
          <p:cNvPr id="24" name="Google Shape;839;p49">
            <a:extLst>
              <a:ext uri="{FF2B5EF4-FFF2-40B4-BE49-F238E27FC236}">
                <a16:creationId xmlns:a16="http://schemas.microsoft.com/office/drawing/2014/main" id="{BA1E931A-7D24-44DB-ADB1-956912FA1683}"/>
              </a:ext>
            </a:extLst>
          </p:cNvPr>
          <p:cNvSpPr/>
          <p:nvPr/>
        </p:nvSpPr>
        <p:spPr>
          <a:xfrm>
            <a:off x="5631985" y="2070443"/>
            <a:ext cx="2015189" cy="2109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Correctional officers use the system to manage jail cells and assign criminals to appropriate facilities.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Assigned criminals are recorded within the system, along with their respective jail cell IDs.</a:t>
            </a:r>
          </a:p>
        </p:txBody>
      </p:sp>
      <p:sp>
        <p:nvSpPr>
          <p:cNvPr id="12" name="Google Shape;806;p48">
            <a:extLst>
              <a:ext uri="{FF2B5EF4-FFF2-40B4-BE49-F238E27FC236}">
                <a16:creationId xmlns:a16="http://schemas.microsoft.com/office/drawing/2014/main" id="{21F3A720-5358-412D-8ACF-ED62A109D634}"/>
              </a:ext>
            </a:extLst>
          </p:cNvPr>
          <p:cNvSpPr/>
          <p:nvPr/>
        </p:nvSpPr>
        <p:spPr>
          <a:xfrm>
            <a:off x="2501663" y="2336050"/>
            <a:ext cx="2884501" cy="341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Tx/>
              <a:buSzPts val="1100"/>
              <a:defRPr/>
            </a:pPr>
            <a:r>
              <a:rPr lang="en-US" sz="2000" dirty="0">
                <a:solidFill>
                  <a:schemeClr val="tx2"/>
                </a:solidFill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Criminal Apprehension</a:t>
            </a:r>
          </a:p>
        </p:txBody>
      </p:sp>
      <p:sp>
        <p:nvSpPr>
          <p:cNvPr id="14" name="Google Shape;806;p48">
            <a:extLst>
              <a:ext uri="{FF2B5EF4-FFF2-40B4-BE49-F238E27FC236}">
                <a16:creationId xmlns:a16="http://schemas.microsoft.com/office/drawing/2014/main" id="{4EC73F1C-C868-41C9-892F-7051142174B5}"/>
              </a:ext>
            </a:extLst>
          </p:cNvPr>
          <p:cNvSpPr/>
          <p:nvPr/>
        </p:nvSpPr>
        <p:spPr>
          <a:xfrm>
            <a:off x="199423" y="1259580"/>
            <a:ext cx="1996352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Investigation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sp>
        <p:nvSpPr>
          <p:cNvPr id="16" name="Google Shape;806;p48">
            <a:extLst>
              <a:ext uri="{FF2B5EF4-FFF2-40B4-BE49-F238E27FC236}">
                <a16:creationId xmlns:a16="http://schemas.microsoft.com/office/drawing/2014/main" id="{F85AE225-C7FF-4F56-B04C-6F2A59225CE7}"/>
              </a:ext>
            </a:extLst>
          </p:cNvPr>
          <p:cNvSpPr/>
          <p:nvPr/>
        </p:nvSpPr>
        <p:spPr>
          <a:xfrm>
            <a:off x="5738830" y="1609460"/>
            <a:ext cx="18015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Tx/>
              <a:buSzPts val="1100"/>
              <a:defRPr/>
            </a:pPr>
            <a:r>
              <a:rPr lang="en-US" sz="2000" dirty="0">
                <a:solidFill>
                  <a:schemeClr val="tx2"/>
                </a:solidFill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Correctional Process</a:t>
            </a:r>
          </a:p>
        </p:txBody>
      </p:sp>
      <p:cxnSp>
        <p:nvCxnSpPr>
          <p:cNvPr id="19" name="Google Shape;1623;p59">
            <a:extLst>
              <a:ext uri="{FF2B5EF4-FFF2-40B4-BE49-F238E27FC236}">
                <a16:creationId xmlns:a16="http://schemas.microsoft.com/office/drawing/2014/main" id="{0258B883-EC53-46A1-8473-F32F3950E53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496329" y="1138034"/>
            <a:ext cx="2111753" cy="862707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1623;p59">
            <a:extLst>
              <a:ext uri="{FF2B5EF4-FFF2-40B4-BE49-F238E27FC236}">
                <a16:creationId xmlns:a16="http://schemas.microsoft.com/office/drawing/2014/main" id="{76523E62-17DC-4EFC-8869-863E026B4447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209845" y="1097349"/>
            <a:ext cx="2131004" cy="864416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603;p59">
            <a:extLst>
              <a:ext uri="{FF2B5EF4-FFF2-40B4-BE49-F238E27FC236}">
                <a16:creationId xmlns:a16="http://schemas.microsoft.com/office/drawing/2014/main" id="{F6782F40-C0D1-47F6-8370-8EEB56CA7C24}"/>
              </a:ext>
            </a:extLst>
          </p:cNvPr>
          <p:cNvCxnSpPr/>
          <p:nvPr/>
        </p:nvCxnSpPr>
        <p:spPr>
          <a:xfrm rot="10800000">
            <a:off x="1218381" y="462825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" name="Google Shape;1603;p59">
            <a:extLst>
              <a:ext uri="{FF2B5EF4-FFF2-40B4-BE49-F238E27FC236}">
                <a16:creationId xmlns:a16="http://schemas.microsoft.com/office/drawing/2014/main" id="{B769FFED-66BC-40B8-8ECE-B38429FB9450}"/>
              </a:ext>
            </a:extLst>
          </p:cNvPr>
          <p:cNvCxnSpPr/>
          <p:nvPr/>
        </p:nvCxnSpPr>
        <p:spPr>
          <a:xfrm rot="10800000">
            <a:off x="3867139" y="1357214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" name="Google Shape;1603;p59">
            <a:extLst>
              <a:ext uri="{FF2B5EF4-FFF2-40B4-BE49-F238E27FC236}">
                <a16:creationId xmlns:a16="http://schemas.microsoft.com/office/drawing/2014/main" id="{AA1BD2C1-A8B3-44B0-AF74-4C6388E6E0C2}"/>
              </a:ext>
            </a:extLst>
          </p:cNvPr>
          <p:cNvCxnSpPr/>
          <p:nvPr/>
        </p:nvCxnSpPr>
        <p:spPr>
          <a:xfrm rot="10800000">
            <a:off x="6702399" y="422140"/>
            <a:ext cx="0" cy="33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0" name="Google Shape;1623;p59">
            <a:extLst>
              <a:ext uri="{FF2B5EF4-FFF2-40B4-BE49-F238E27FC236}">
                <a16:creationId xmlns:a16="http://schemas.microsoft.com/office/drawing/2014/main" id="{7D9E6FFE-9158-4E73-BFEB-0D62D137AB27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1138034"/>
            <a:ext cx="898869" cy="354274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1623;p59">
            <a:extLst>
              <a:ext uri="{FF2B5EF4-FFF2-40B4-BE49-F238E27FC236}">
                <a16:creationId xmlns:a16="http://schemas.microsoft.com/office/drawing/2014/main" id="{7CE70F6E-088F-40AF-95B4-1E3D08E7D227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938309" y="1097349"/>
            <a:ext cx="1423095" cy="435004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CB2CD24A-B5F8-4B55-94CC-6192BCD666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7117" y="1328977"/>
            <a:ext cx="597460" cy="664522"/>
          </a:xfrm>
          <a:prstGeom prst="rect">
            <a:avLst/>
          </a:prstGeom>
        </p:spPr>
      </p:pic>
      <p:sp>
        <p:nvSpPr>
          <p:cNvPr id="46" name="Google Shape;806;p48">
            <a:extLst>
              <a:ext uri="{FF2B5EF4-FFF2-40B4-BE49-F238E27FC236}">
                <a16:creationId xmlns:a16="http://schemas.microsoft.com/office/drawing/2014/main" id="{3625E273-908C-4FFE-8FE8-AA79C1023E3C}"/>
              </a:ext>
            </a:extLst>
          </p:cNvPr>
          <p:cNvSpPr/>
          <p:nvPr/>
        </p:nvSpPr>
        <p:spPr>
          <a:xfrm>
            <a:off x="7590656" y="1956726"/>
            <a:ext cx="18015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Tx/>
              <a:buSzPts val="1100"/>
              <a:defRPr/>
            </a:pPr>
            <a:r>
              <a:rPr lang="en-US" sz="2000" dirty="0">
                <a:solidFill>
                  <a:schemeClr val="tx2"/>
                </a:solidFill>
                <a:latin typeface="Eras Bold ITC" panose="020B0907030504020204" pitchFamily="34" charset="0"/>
                <a:ea typeface="Fugaz One"/>
                <a:cs typeface="Fugaz One"/>
                <a:sym typeface="Fugaz One"/>
              </a:rPr>
              <a:t>Criminal in Jail</a:t>
            </a:r>
          </a:p>
        </p:txBody>
      </p:sp>
    </p:spTree>
    <p:extLst>
      <p:ext uri="{BB962C8B-B14F-4D97-AF65-F5344CB8AC3E}">
        <p14:creationId xmlns:p14="http://schemas.microsoft.com/office/powerpoint/2010/main" val="122154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4" grpId="0"/>
      <p:bldP spid="12" grpId="0"/>
      <p:bldP spid="14" grpId="0"/>
      <p:bldP spid="16" grpId="0"/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9"/>
          <p:cNvSpPr txBox="1">
            <a:spLocks noGrp="1"/>
          </p:cNvSpPr>
          <p:nvPr>
            <p:ph type="title"/>
          </p:nvPr>
        </p:nvSpPr>
        <p:spPr>
          <a:xfrm>
            <a:off x="5715000" y="71438"/>
            <a:ext cx="1928550" cy="6060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Whoa!</a:t>
            </a:r>
            <a:endParaRPr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079F76-7A4F-4A62-9B21-627F6FDE09BB}"/>
              </a:ext>
            </a:extLst>
          </p:cNvPr>
          <p:cNvSpPr txBox="1"/>
          <p:nvPr/>
        </p:nvSpPr>
        <p:spPr>
          <a:xfrm>
            <a:off x="865182" y="672824"/>
            <a:ext cx="30567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Azeret Mono ExtraBold" panose="020B0604020202020204" charset="0"/>
                <a:cs typeface="Azeret Mono ExtraBold" panose="020B0604020202020204" charset="0"/>
              </a:rPr>
              <a:t>Principles</a:t>
            </a:r>
            <a:endParaRPr lang="en-PK" sz="2000" dirty="0">
              <a:solidFill>
                <a:schemeClr val="tx2">
                  <a:lumMod val="50000"/>
                </a:schemeClr>
              </a:solidFill>
              <a:latin typeface="Azeret Mono ExtraBold" panose="020B0604020202020204" charset="0"/>
              <a:cs typeface="Azeret Mono ExtraBold" panose="020B0604020202020204" charset="0"/>
            </a:endParaRPr>
          </a:p>
        </p:txBody>
      </p:sp>
      <p:sp>
        <p:nvSpPr>
          <p:cNvPr id="8" name="Google Shape;1090;p39">
            <a:extLst>
              <a:ext uri="{FF2B5EF4-FFF2-40B4-BE49-F238E27FC236}">
                <a16:creationId xmlns:a16="http://schemas.microsoft.com/office/drawing/2014/main" id="{41EED3E3-6DB4-45EC-9BF9-91895734C651}"/>
              </a:ext>
            </a:extLst>
          </p:cNvPr>
          <p:cNvSpPr txBox="1">
            <a:spLocks/>
          </p:cNvSpPr>
          <p:nvPr/>
        </p:nvSpPr>
        <p:spPr>
          <a:xfrm>
            <a:off x="0" y="4617244"/>
            <a:ext cx="1928550" cy="60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9600" b="1" i="0" u="none" strike="noStrike" cap="none">
                <a:solidFill>
                  <a:schemeClr val="lt2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zeret Mono"/>
              <a:buNone/>
              <a:defRPr sz="29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9pPr>
          </a:lstStyle>
          <a:p>
            <a:r>
              <a:rPr lang="en-US" sz="3200"/>
              <a:t>Whoa!</a:t>
            </a:r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0C4BA9-5151-4340-AA7A-3703AF6FF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425" y="1339377"/>
            <a:ext cx="585267" cy="5852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574667-0305-4010-985E-4698D3252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75" y="3511489"/>
            <a:ext cx="585267" cy="5852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A009F53-39E6-4C15-BB81-F68CA9961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526" y="2401079"/>
            <a:ext cx="585267" cy="58526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8066B81-4338-4332-9C87-A7FAE77FA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291" y="1371860"/>
            <a:ext cx="585267" cy="58526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06A49CE-0DC8-4159-BB18-E443C8859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822" y="3511488"/>
            <a:ext cx="585267" cy="58526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2AB3DCF-4DCE-4972-BB74-0C61D4899844}"/>
              </a:ext>
            </a:extLst>
          </p:cNvPr>
          <p:cNvSpPr txBox="1"/>
          <p:nvPr/>
        </p:nvSpPr>
        <p:spPr>
          <a:xfrm>
            <a:off x="1657350" y="1425667"/>
            <a:ext cx="1700213" cy="30777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numCol="1" rtlCol="0">
            <a:spAutoFit/>
          </a:bodyPr>
          <a:lstStyle/>
          <a:p>
            <a:pPr algn="ctr"/>
            <a:r>
              <a:rPr lang="en-US" b="1" i="0" dirty="0">
                <a:solidFill>
                  <a:schemeClr val="tx2"/>
                </a:solidFill>
                <a:effectLst/>
                <a:latin typeface="Söhne"/>
              </a:rPr>
              <a:t>Rigor and formality</a:t>
            </a:r>
            <a:endParaRPr lang="en-PK" dirty="0">
              <a:solidFill>
                <a:schemeClr val="tx2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467DB2-FF91-444C-B1AE-22D713F686E9}"/>
              </a:ext>
            </a:extLst>
          </p:cNvPr>
          <p:cNvSpPr txBox="1"/>
          <p:nvPr/>
        </p:nvSpPr>
        <p:spPr>
          <a:xfrm>
            <a:off x="4136231" y="2401079"/>
            <a:ext cx="1578769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chemeClr val="tx2"/>
                </a:solidFill>
                <a:effectLst/>
                <a:latin typeface="Söhne"/>
              </a:rPr>
              <a:t>Separation of concerns</a:t>
            </a:r>
            <a:endParaRPr lang="en-PK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4D6D27-5413-4A10-B577-CF201352E4B6}"/>
              </a:ext>
            </a:extLst>
          </p:cNvPr>
          <p:cNvSpPr txBox="1"/>
          <p:nvPr/>
        </p:nvSpPr>
        <p:spPr>
          <a:xfrm>
            <a:off x="1606692" y="3593306"/>
            <a:ext cx="1607344" cy="30777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chemeClr val="tx2"/>
                </a:solidFill>
                <a:effectLst/>
                <a:latin typeface="Söhne"/>
              </a:rPr>
              <a:t>Abstraction</a:t>
            </a:r>
            <a:endParaRPr lang="en-PK" dirty="0">
              <a:solidFill>
                <a:schemeClr val="tx2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3192EC-7909-4B90-B18A-BBF9FE6DB1B1}"/>
              </a:ext>
            </a:extLst>
          </p:cNvPr>
          <p:cNvSpPr txBox="1"/>
          <p:nvPr/>
        </p:nvSpPr>
        <p:spPr>
          <a:xfrm>
            <a:off x="6715125" y="3593306"/>
            <a:ext cx="1543050" cy="30777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chemeClr val="tx2"/>
                </a:solidFill>
                <a:effectLst/>
                <a:latin typeface="Söhne"/>
              </a:rPr>
              <a:t>Incrementality</a:t>
            </a:r>
            <a:endParaRPr lang="en-PK" dirty="0">
              <a:solidFill>
                <a:schemeClr val="tx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E5FEC5-D62D-4E73-84C5-5F70F278DEF0}"/>
              </a:ext>
            </a:extLst>
          </p:cNvPr>
          <p:cNvSpPr txBox="1"/>
          <p:nvPr/>
        </p:nvSpPr>
        <p:spPr>
          <a:xfrm>
            <a:off x="6610089" y="1412063"/>
            <a:ext cx="1605224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chemeClr val="tx2"/>
                </a:solidFill>
                <a:effectLst/>
                <a:latin typeface="Söhne"/>
              </a:rPr>
              <a:t>Anticipation of change</a:t>
            </a:r>
            <a:endParaRPr lang="en-PK" dirty="0">
              <a:solidFill>
                <a:schemeClr val="tx2"/>
              </a:solidFill>
            </a:endParaRPr>
          </a:p>
        </p:txBody>
      </p:sp>
      <p:grpSp>
        <p:nvGrpSpPr>
          <p:cNvPr id="36" name="Google Shape;1196;p45">
            <a:extLst>
              <a:ext uri="{FF2B5EF4-FFF2-40B4-BE49-F238E27FC236}">
                <a16:creationId xmlns:a16="http://schemas.microsoft.com/office/drawing/2014/main" id="{E9515734-7434-4EA7-A4F2-A126F763CE4B}"/>
              </a:ext>
            </a:extLst>
          </p:cNvPr>
          <p:cNvGrpSpPr/>
          <p:nvPr/>
        </p:nvGrpSpPr>
        <p:grpSpPr>
          <a:xfrm>
            <a:off x="1100669" y="1402798"/>
            <a:ext cx="426778" cy="423380"/>
            <a:chOff x="3983821" y="3366881"/>
            <a:chExt cx="426778" cy="423380"/>
          </a:xfrm>
        </p:grpSpPr>
        <p:sp>
          <p:nvSpPr>
            <p:cNvPr id="37" name="Google Shape;1197;p45">
              <a:extLst>
                <a:ext uri="{FF2B5EF4-FFF2-40B4-BE49-F238E27FC236}">
                  <a16:creationId xmlns:a16="http://schemas.microsoft.com/office/drawing/2014/main" id="{743485D8-2C8E-4381-8D07-D6E34C104437}"/>
                </a:ext>
              </a:extLst>
            </p:cNvPr>
            <p:cNvSpPr/>
            <p:nvPr/>
          </p:nvSpPr>
          <p:spPr>
            <a:xfrm>
              <a:off x="4234265" y="3457015"/>
              <a:ext cx="113311" cy="23213"/>
            </a:xfrm>
            <a:custGeom>
              <a:avLst/>
              <a:gdLst/>
              <a:ahLst/>
              <a:cxnLst/>
              <a:rect l="l" t="t" r="r" b="b"/>
              <a:pathLst>
                <a:path w="3168" h="649" extrusionOk="0">
                  <a:moveTo>
                    <a:pt x="3013" y="0"/>
                  </a:moveTo>
                  <a:cubicBezTo>
                    <a:pt x="3002" y="0"/>
                    <a:pt x="2990" y="2"/>
                    <a:pt x="2977" y="5"/>
                  </a:cubicBezTo>
                  <a:lnTo>
                    <a:pt x="143" y="291"/>
                  </a:lnTo>
                  <a:cubicBezTo>
                    <a:pt x="48" y="291"/>
                    <a:pt x="0" y="386"/>
                    <a:pt x="0" y="481"/>
                  </a:cubicBezTo>
                  <a:cubicBezTo>
                    <a:pt x="0" y="577"/>
                    <a:pt x="96" y="648"/>
                    <a:pt x="167" y="648"/>
                  </a:cubicBezTo>
                  <a:lnTo>
                    <a:pt x="191" y="648"/>
                  </a:lnTo>
                  <a:lnTo>
                    <a:pt x="3001" y="338"/>
                  </a:lnTo>
                  <a:cubicBezTo>
                    <a:pt x="3096" y="338"/>
                    <a:pt x="3168" y="243"/>
                    <a:pt x="3168" y="148"/>
                  </a:cubicBezTo>
                  <a:cubicBezTo>
                    <a:pt x="3147" y="65"/>
                    <a:pt x="3090" y="0"/>
                    <a:pt x="3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98;p45">
              <a:extLst>
                <a:ext uri="{FF2B5EF4-FFF2-40B4-BE49-F238E27FC236}">
                  <a16:creationId xmlns:a16="http://schemas.microsoft.com/office/drawing/2014/main" id="{172A4D8A-5BBC-45DE-8D0A-94AD3EC9AC90}"/>
                </a:ext>
              </a:extLst>
            </p:cNvPr>
            <p:cNvSpPr/>
            <p:nvPr/>
          </p:nvSpPr>
          <p:spPr>
            <a:xfrm>
              <a:off x="3983821" y="3366881"/>
              <a:ext cx="426778" cy="423380"/>
            </a:xfrm>
            <a:custGeom>
              <a:avLst/>
              <a:gdLst/>
              <a:ahLst/>
              <a:cxnLst/>
              <a:rect l="l" t="t" r="r" b="b"/>
              <a:pathLst>
                <a:path w="11932" h="11837" extrusionOk="0">
                  <a:moveTo>
                    <a:pt x="4549" y="5573"/>
                  </a:moveTo>
                  <a:cubicBezTo>
                    <a:pt x="4621" y="5788"/>
                    <a:pt x="4669" y="6002"/>
                    <a:pt x="4669" y="6240"/>
                  </a:cubicBezTo>
                  <a:cubicBezTo>
                    <a:pt x="4669" y="6550"/>
                    <a:pt x="4597" y="6859"/>
                    <a:pt x="4478" y="7121"/>
                  </a:cubicBezTo>
                  <a:lnTo>
                    <a:pt x="3906" y="7121"/>
                  </a:lnTo>
                  <a:lnTo>
                    <a:pt x="3906" y="6526"/>
                  </a:lnTo>
                  <a:lnTo>
                    <a:pt x="4216" y="6526"/>
                  </a:lnTo>
                  <a:cubicBezTo>
                    <a:pt x="4311" y="6526"/>
                    <a:pt x="4407" y="6454"/>
                    <a:pt x="4407" y="6359"/>
                  </a:cubicBezTo>
                  <a:cubicBezTo>
                    <a:pt x="4407" y="6264"/>
                    <a:pt x="4311" y="6193"/>
                    <a:pt x="4216" y="6193"/>
                  </a:cubicBezTo>
                  <a:lnTo>
                    <a:pt x="3906" y="6193"/>
                  </a:lnTo>
                  <a:lnTo>
                    <a:pt x="3906" y="5573"/>
                  </a:lnTo>
                  <a:close/>
                  <a:moveTo>
                    <a:pt x="715" y="5073"/>
                  </a:moveTo>
                  <a:lnTo>
                    <a:pt x="715" y="7407"/>
                  </a:lnTo>
                  <a:cubicBezTo>
                    <a:pt x="477" y="7074"/>
                    <a:pt x="358" y="6669"/>
                    <a:pt x="358" y="6240"/>
                  </a:cubicBezTo>
                  <a:cubicBezTo>
                    <a:pt x="358" y="5811"/>
                    <a:pt x="477" y="5407"/>
                    <a:pt x="715" y="5073"/>
                  </a:cubicBezTo>
                  <a:close/>
                  <a:moveTo>
                    <a:pt x="2501" y="4073"/>
                  </a:moveTo>
                  <a:cubicBezTo>
                    <a:pt x="3335" y="4073"/>
                    <a:pt x="4049" y="4549"/>
                    <a:pt x="4407" y="5240"/>
                  </a:cubicBezTo>
                  <a:lnTo>
                    <a:pt x="3740" y="5240"/>
                  </a:lnTo>
                  <a:cubicBezTo>
                    <a:pt x="3692" y="5240"/>
                    <a:pt x="3644" y="5264"/>
                    <a:pt x="3621" y="5288"/>
                  </a:cubicBezTo>
                  <a:cubicBezTo>
                    <a:pt x="3573" y="5311"/>
                    <a:pt x="3549" y="5359"/>
                    <a:pt x="3549" y="5407"/>
                  </a:cubicBezTo>
                  <a:lnTo>
                    <a:pt x="3549" y="7312"/>
                  </a:lnTo>
                  <a:cubicBezTo>
                    <a:pt x="3549" y="7359"/>
                    <a:pt x="3573" y="7407"/>
                    <a:pt x="3621" y="7431"/>
                  </a:cubicBezTo>
                  <a:cubicBezTo>
                    <a:pt x="3644" y="7455"/>
                    <a:pt x="3692" y="7478"/>
                    <a:pt x="3740" y="7478"/>
                  </a:cubicBezTo>
                  <a:lnTo>
                    <a:pt x="4264" y="7478"/>
                  </a:lnTo>
                  <a:cubicBezTo>
                    <a:pt x="3883" y="8050"/>
                    <a:pt x="3240" y="8407"/>
                    <a:pt x="2501" y="8407"/>
                  </a:cubicBezTo>
                  <a:cubicBezTo>
                    <a:pt x="1954" y="8407"/>
                    <a:pt x="1430" y="8193"/>
                    <a:pt x="1049" y="7836"/>
                  </a:cubicBezTo>
                  <a:lnTo>
                    <a:pt x="1049" y="4668"/>
                  </a:lnTo>
                  <a:cubicBezTo>
                    <a:pt x="1430" y="4311"/>
                    <a:pt x="1954" y="4073"/>
                    <a:pt x="2501" y="4073"/>
                  </a:cubicBezTo>
                  <a:close/>
                  <a:moveTo>
                    <a:pt x="1454" y="8526"/>
                  </a:moveTo>
                  <a:cubicBezTo>
                    <a:pt x="1716" y="8645"/>
                    <a:pt x="2001" y="8717"/>
                    <a:pt x="2311" y="8741"/>
                  </a:cubicBezTo>
                  <a:lnTo>
                    <a:pt x="2311" y="9407"/>
                  </a:lnTo>
                  <a:lnTo>
                    <a:pt x="2216" y="9407"/>
                  </a:lnTo>
                  <a:cubicBezTo>
                    <a:pt x="2025" y="9407"/>
                    <a:pt x="1858" y="9574"/>
                    <a:pt x="1858" y="9765"/>
                  </a:cubicBezTo>
                  <a:lnTo>
                    <a:pt x="1858" y="10027"/>
                  </a:lnTo>
                  <a:lnTo>
                    <a:pt x="1620" y="10027"/>
                  </a:lnTo>
                  <a:cubicBezTo>
                    <a:pt x="1525" y="10027"/>
                    <a:pt x="1454" y="9931"/>
                    <a:pt x="1454" y="9836"/>
                  </a:cubicBezTo>
                  <a:lnTo>
                    <a:pt x="1454" y="8526"/>
                  </a:lnTo>
                  <a:close/>
                  <a:moveTo>
                    <a:pt x="8907" y="1"/>
                  </a:moveTo>
                  <a:cubicBezTo>
                    <a:pt x="8788" y="1"/>
                    <a:pt x="8669" y="48"/>
                    <a:pt x="8574" y="120"/>
                  </a:cubicBezTo>
                  <a:lnTo>
                    <a:pt x="7717" y="858"/>
                  </a:lnTo>
                  <a:lnTo>
                    <a:pt x="4478" y="858"/>
                  </a:lnTo>
                  <a:cubicBezTo>
                    <a:pt x="4383" y="858"/>
                    <a:pt x="4311" y="930"/>
                    <a:pt x="4311" y="1049"/>
                  </a:cubicBezTo>
                  <a:cubicBezTo>
                    <a:pt x="4311" y="1144"/>
                    <a:pt x="4383" y="1215"/>
                    <a:pt x="4478" y="1215"/>
                  </a:cubicBezTo>
                  <a:lnTo>
                    <a:pt x="7764" y="1215"/>
                  </a:lnTo>
                  <a:cubicBezTo>
                    <a:pt x="7812" y="1215"/>
                    <a:pt x="7860" y="1191"/>
                    <a:pt x="7883" y="1168"/>
                  </a:cubicBezTo>
                  <a:lnTo>
                    <a:pt x="8812" y="406"/>
                  </a:lnTo>
                  <a:cubicBezTo>
                    <a:pt x="8836" y="382"/>
                    <a:pt x="8884" y="358"/>
                    <a:pt x="8907" y="358"/>
                  </a:cubicBezTo>
                  <a:lnTo>
                    <a:pt x="11408" y="358"/>
                  </a:lnTo>
                  <a:cubicBezTo>
                    <a:pt x="11503" y="358"/>
                    <a:pt x="11575" y="429"/>
                    <a:pt x="11575" y="549"/>
                  </a:cubicBezTo>
                  <a:lnTo>
                    <a:pt x="11575" y="3954"/>
                  </a:lnTo>
                  <a:cubicBezTo>
                    <a:pt x="11527" y="3930"/>
                    <a:pt x="11456" y="3930"/>
                    <a:pt x="11408" y="3930"/>
                  </a:cubicBezTo>
                  <a:lnTo>
                    <a:pt x="11075" y="3930"/>
                  </a:lnTo>
                  <a:lnTo>
                    <a:pt x="10860" y="1882"/>
                  </a:lnTo>
                  <a:cubicBezTo>
                    <a:pt x="10860" y="1739"/>
                    <a:pt x="10789" y="1596"/>
                    <a:pt x="10670" y="1525"/>
                  </a:cubicBezTo>
                  <a:cubicBezTo>
                    <a:pt x="10591" y="1446"/>
                    <a:pt x="10479" y="1400"/>
                    <a:pt x="10362" y="1400"/>
                  </a:cubicBezTo>
                  <a:cubicBezTo>
                    <a:pt x="10338" y="1400"/>
                    <a:pt x="10313" y="1402"/>
                    <a:pt x="10289" y="1406"/>
                  </a:cubicBezTo>
                  <a:lnTo>
                    <a:pt x="9193" y="1525"/>
                  </a:lnTo>
                  <a:cubicBezTo>
                    <a:pt x="9098" y="1525"/>
                    <a:pt x="9027" y="1620"/>
                    <a:pt x="9027" y="1715"/>
                  </a:cubicBezTo>
                  <a:cubicBezTo>
                    <a:pt x="9047" y="1798"/>
                    <a:pt x="9104" y="1863"/>
                    <a:pt x="9181" y="1863"/>
                  </a:cubicBezTo>
                  <a:cubicBezTo>
                    <a:pt x="9192" y="1863"/>
                    <a:pt x="9205" y="1861"/>
                    <a:pt x="9217" y="1858"/>
                  </a:cubicBezTo>
                  <a:lnTo>
                    <a:pt x="10336" y="1763"/>
                  </a:lnTo>
                  <a:cubicBezTo>
                    <a:pt x="10350" y="1756"/>
                    <a:pt x="10362" y="1753"/>
                    <a:pt x="10373" y="1753"/>
                  </a:cubicBezTo>
                  <a:cubicBezTo>
                    <a:pt x="10400" y="1753"/>
                    <a:pt x="10422" y="1770"/>
                    <a:pt x="10455" y="1787"/>
                  </a:cubicBezTo>
                  <a:cubicBezTo>
                    <a:pt x="10479" y="1811"/>
                    <a:pt x="10503" y="1858"/>
                    <a:pt x="10527" y="1906"/>
                  </a:cubicBezTo>
                  <a:lnTo>
                    <a:pt x="10717" y="3930"/>
                  </a:lnTo>
                  <a:lnTo>
                    <a:pt x="6074" y="3906"/>
                  </a:lnTo>
                  <a:lnTo>
                    <a:pt x="5383" y="3335"/>
                  </a:lnTo>
                  <a:cubicBezTo>
                    <a:pt x="5788" y="3311"/>
                    <a:pt x="6407" y="3240"/>
                    <a:pt x="6407" y="3240"/>
                  </a:cubicBezTo>
                  <a:cubicBezTo>
                    <a:pt x="6502" y="3240"/>
                    <a:pt x="6574" y="3144"/>
                    <a:pt x="6574" y="3049"/>
                  </a:cubicBezTo>
                  <a:cubicBezTo>
                    <a:pt x="6550" y="2954"/>
                    <a:pt x="6478" y="2882"/>
                    <a:pt x="6383" y="2882"/>
                  </a:cubicBezTo>
                  <a:lnTo>
                    <a:pt x="4740" y="3073"/>
                  </a:lnTo>
                  <a:lnTo>
                    <a:pt x="2192" y="3073"/>
                  </a:lnTo>
                  <a:lnTo>
                    <a:pt x="2168" y="2787"/>
                  </a:lnTo>
                  <a:cubicBezTo>
                    <a:pt x="2168" y="2739"/>
                    <a:pt x="2168" y="2692"/>
                    <a:pt x="2216" y="2668"/>
                  </a:cubicBezTo>
                  <a:cubicBezTo>
                    <a:pt x="2239" y="2620"/>
                    <a:pt x="2287" y="2597"/>
                    <a:pt x="2311" y="2597"/>
                  </a:cubicBezTo>
                  <a:lnTo>
                    <a:pt x="8479" y="1954"/>
                  </a:lnTo>
                  <a:cubicBezTo>
                    <a:pt x="8574" y="1930"/>
                    <a:pt x="8646" y="1858"/>
                    <a:pt x="8646" y="1763"/>
                  </a:cubicBezTo>
                  <a:cubicBezTo>
                    <a:pt x="8646" y="1668"/>
                    <a:pt x="8550" y="1596"/>
                    <a:pt x="8455" y="1596"/>
                  </a:cubicBezTo>
                  <a:lnTo>
                    <a:pt x="2287" y="2239"/>
                  </a:lnTo>
                  <a:cubicBezTo>
                    <a:pt x="2144" y="2263"/>
                    <a:pt x="2025" y="2335"/>
                    <a:pt x="1930" y="2430"/>
                  </a:cubicBezTo>
                  <a:cubicBezTo>
                    <a:pt x="1835" y="2549"/>
                    <a:pt x="1811" y="2692"/>
                    <a:pt x="1811" y="2835"/>
                  </a:cubicBezTo>
                  <a:lnTo>
                    <a:pt x="1858" y="3073"/>
                  </a:lnTo>
                  <a:lnTo>
                    <a:pt x="1620" y="3073"/>
                  </a:lnTo>
                  <a:cubicBezTo>
                    <a:pt x="1549" y="3073"/>
                    <a:pt x="1501" y="3073"/>
                    <a:pt x="1430" y="3097"/>
                  </a:cubicBezTo>
                  <a:lnTo>
                    <a:pt x="1430" y="1382"/>
                  </a:lnTo>
                  <a:cubicBezTo>
                    <a:pt x="1430" y="1287"/>
                    <a:pt x="1525" y="1215"/>
                    <a:pt x="1620" y="1215"/>
                  </a:cubicBezTo>
                  <a:lnTo>
                    <a:pt x="3787" y="1215"/>
                  </a:lnTo>
                  <a:cubicBezTo>
                    <a:pt x="3883" y="1215"/>
                    <a:pt x="3954" y="1144"/>
                    <a:pt x="3954" y="1049"/>
                  </a:cubicBezTo>
                  <a:cubicBezTo>
                    <a:pt x="3954" y="953"/>
                    <a:pt x="3883" y="858"/>
                    <a:pt x="3787" y="858"/>
                  </a:cubicBezTo>
                  <a:lnTo>
                    <a:pt x="1620" y="858"/>
                  </a:lnTo>
                  <a:cubicBezTo>
                    <a:pt x="1334" y="858"/>
                    <a:pt x="1096" y="1096"/>
                    <a:pt x="1096" y="1382"/>
                  </a:cubicBezTo>
                  <a:lnTo>
                    <a:pt x="1096" y="4168"/>
                  </a:lnTo>
                  <a:cubicBezTo>
                    <a:pt x="430" y="4621"/>
                    <a:pt x="1" y="5383"/>
                    <a:pt x="1" y="6240"/>
                  </a:cubicBezTo>
                  <a:cubicBezTo>
                    <a:pt x="1" y="7097"/>
                    <a:pt x="430" y="7860"/>
                    <a:pt x="1096" y="8312"/>
                  </a:cubicBezTo>
                  <a:lnTo>
                    <a:pt x="1096" y="9836"/>
                  </a:lnTo>
                  <a:cubicBezTo>
                    <a:pt x="1096" y="10146"/>
                    <a:pt x="1334" y="10360"/>
                    <a:pt x="1620" y="10360"/>
                  </a:cubicBezTo>
                  <a:lnTo>
                    <a:pt x="1858" y="10360"/>
                  </a:lnTo>
                  <a:lnTo>
                    <a:pt x="1858" y="11503"/>
                  </a:lnTo>
                  <a:cubicBezTo>
                    <a:pt x="1858" y="11694"/>
                    <a:pt x="2001" y="11837"/>
                    <a:pt x="2192" y="11837"/>
                  </a:cubicBezTo>
                  <a:lnTo>
                    <a:pt x="2787" y="11837"/>
                  </a:lnTo>
                  <a:cubicBezTo>
                    <a:pt x="2978" y="11837"/>
                    <a:pt x="3121" y="11694"/>
                    <a:pt x="3121" y="11503"/>
                  </a:cubicBezTo>
                  <a:lnTo>
                    <a:pt x="3121" y="10884"/>
                  </a:lnTo>
                  <a:cubicBezTo>
                    <a:pt x="3121" y="10789"/>
                    <a:pt x="3049" y="10717"/>
                    <a:pt x="2954" y="10717"/>
                  </a:cubicBezTo>
                  <a:cubicBezTo>
                    <a:pt x="2859" y="10717"/>
                    <a:pt x="2787" y="10789"/>
                    <a:pt x="2787" y="10884"/>
                  </a:cubicBezTo>
                  <a:lnTo>
                    <a:pt x="2787" y="11503"/>
                  </a:lnTo>
                  <a:lnTo>
                    <a:pt x="2192" y="11503"/>
                  </a:lnTo>
                  <a:lnTo>
                    <a:pt x="2192" y="9765"/>
                  </a:lnTo>
                  <a:lnTo>
                    <a:pt x="2787" y="9765"/>
                  </a:lnTo>
                  <a:lnTo>
                    <a:pt x="2787" y="10193"/>
                  </a:lnTo>
                  <a:cubicBezTo>
                    <a:pt x="2787" y="10289"/>
                    <a:pt x="2859" y="10360"/>
                    <a:pt x="2954" y="10360"/>
                  </a:cubicBezTo>
                  <a:lnTo>
                    <a:pt x="11384" y="10384"/>
                  </a:lnTo>
                  <a:cubicBezTo>
                    <a:pt x="11670" y="10384"/>
                    <a:pt x="11908" y="10146"/>
                    <a:pt x="11908" y="9860"/>
                  </a:cubicBezTo>
                  <a:lnTo>
                    <a:pt x="11908" y="8431"/>
                  </a:lnTo>
                  <a:cubicBezTo>
                    <a:pt x="11908" y="8336"/>
                    <a:pt x="11837" y="8264"/>
                    <a:pt x="11741" y="8264"/>
                  </a:cubicBezTo>
                  <a:cubicBezTo>
                    <a:pt x="11646" y="8264"/>
                    <a:pt x="11551" y="8336"/>
                    <a:pt x="11551" y="8431"/>
                  </a:cubicBezTo>
                  <a:lnTo>
                    <a:pt x="11551" y="9860"/>
                  </a:lnTo>
                  <a:cubicBezTo>
                    <a:pt x="11551" y="9955"/>
                    <a:pt x="11479" y="10027"/>
                    <a:pt x="11384" y="10027"/>
                  </a:cubicBezTo>
                  <a:lnTo>
                    <a:pt x="3121" y="10027"/>
                  </a:lnTo>
                  <a:lnTo>
                    <a:pt x="3121" y="9765"/>
                  </a:lnTo>
                  <a:cubicBezTo>
                    <a:pt x="3121" y="9574"/>
                    <a:pt x="2978" y="9431"/>
                    <a:pt x="2787" y="9431"/>
                  </a:cubicBezTo>
                  <a:lnTo>
                    <a:pt x="2668" y="9431"/>
                  </a:lnTo>
                  <a:lnTo>
                    <a:pt x="2668" y="8741"/>
                  </a:lnTo>
                  <a:cubicBezTo>
                    <a:pt x="3954" y="8669"/>
                    <a:pt x="5002" y="7574"/>
                    <a:pt x="5002" y="6240"/>
                  </a:cubicBezTo>
                  <a:cubicBezTo>
                    <a:pt x="5002" y="4859"/>
                    <a:pt x="3883" y="3740"/>
                    <a:pt x="2501" y="3740"/>
                  </a:cubicBezTo>
                  <a:cubicBezTo>
                    <a:pt x="2120" y="3740"/>
                    <a:pt x="1763" y="3811"/>
                    <a:pt x="1430" y="3978"/>
                  </a:cubicBezTo>
                  <a:lnTo>
                    <a:pt x="1430" y="3573"/>
                  </a:lnTo>
                  <a:cubicBezTo>
                    <a:pt x="1430" y="3478"/>
                    <a:pt x="1525" y="3406"/>
                    <a:pt x="1620" y="3406"/>
                  </a:cubicBezTo>
                  <a:lnTo>
                    <a:pt x="4859" y="3406"/>
                  </a:lnTo>
                  <a:cubicBezTo>
                    <a:pt x="4907" y="3406"/>
                    <a:pt x="4954" y="3430"/>
                    <a:pt x="4978" y="3454"/>
                  </a:cubicBezTo>
                  <a:lnTo>
                    <a:pt x="5883" y="4216"/>
                  </a:lnTo>
                  <a:cubicBezTo>
                    <a:pt x="5931" y="4240"/>
                    <a:pt x="5954" y="4264"/>
                    <a:pt x="6002" y="4264"/>
                  </a:cubicBezTo>
                  <a:lnTo>
                    <a:pt x="11384" y="4264"/>
                  </a:lnTo>
                  <a:cubicBezTo>
                    <a:pt x="11479" y="4264"/>
                    <a:pt x="11575" y="4359"/>
                    <a:pt x="11575" y="4454"/>
                  </a:cubicBezTo>
                  <a:lnTo>
                    <a:pt x="11575" y="7740"/>
                  </a:lnTo>
                  <a:cubicBezTo>
                    <a:pt x="11575" y="7836"/>
                    <a:pt x="11646" y="7931"/>
                    <a:pt x="11741" y="7931"/>
                  </a:cubicBezTo>
                  <a:cubicBezTo>
                    <a:pt x="11837" y="7931"/>
                    <a:pt x="11908" y="7836"/>
                    <a:pt x="11908" y="7740"/>
                  </a:cubicBezTo>
                  <a:lnTo>
                    <a:pt x="11908" y="549"/>
                  </a:lnTo>
                  <a:lnTo>
                    <a:pt x="11932" y="549"/>
                  </a:lnTo>
                  <a:cubicBezTo>
                    <a:pt x="11932" y="239"/>
                    <a:pt x="11694" y="25"/>
                    <a:pt x="11408" y="25"/>
                  </a:cubicBezTo>
                  <a:lnTo>
                    <a:pt x="89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99;p45">
              <a:extLst>
                <a:ext uri="{FF2B5EF4-FFF2-40B4-BE49-F238E27FC236}">
                  <a16:creationId xmlns:a16="http://schemas.microsoft.com/office/drawing/2014/main" id="{19EDC004-4573-4962-886D-254D08420960}"/>
                </a:ext>
              </a:extLst>
            </p:cNvPr>
            <p:cNvSpPr/>
            <p:nvPr/>
          </p:nvSpPr>
          <p:spPr>
            <a:xfrm>
              <a:off x="4290492" y="3571328"/>
              <a:ext cx="33228" cy="63058"/>
            </a:xfrm>
            <a:custGeom>
              <a:avLst/>
              <a:gdLst/>
              <a:ahLst/>
              <a:cxnLst/>
              <a:rect l="l" t="t" r="r" b="b"/>
              <a:pathLst>
                <a:path w="929" h="1763" extrusionOk="0">
                  <a:moveTo>
                    <a:pt x="167" y="0"/>
                  </a:moveTo>
                  <a:cubicBezTo>
                    <a:pt x="119" y="0"/>
                    <a:pt x="72" y="24"/>
                    <a:pt x="48" y="48"/>
                  </a:cubicBezTo>
                  <a:cubicBezTo>
                    <a:pt x="0" y="95"/>
                    <a:pt x="0" y="119"/>
                    <a:pt x="0" y="167"/>
                  </a:cubicBezTo>
                  <a:lnTo>
                    <a:pt x="0" y="1596"/>
                  </a:lnTo>
                  <a:cubicBezTo>
                    <a:pt x="0" y="1691"/>
                    <a:pt x="72" y="1762"/>
                    <a:pt x="167" y="1762"/>
                  </a:cubicBezTo>
                  <a:lnTo>
                    <a:pt x="762" y="1762"/>
                  </a:lnTo>
                  <a:cubicBezTo>
                    <a:pt x="857" y="1762"/>
                    <a:pt x="929" y="1691"/>
                    <a:pt x="929" y="1596"/>
                  </a:cubicBezTo>
                  <a:cubicBezTo>
                    <a:pt x="929" y="1501"/>
                    <a:pt x="857" y="1405"/>
                    <a:pt x="762" y="1405"/>
                  </a:cubicBezTo>
                  <a:lnTo>
                    <a:pt x="333" y="1405"/>
                  </a:lnTo>
                  <a:lnTo>
                    <a:pt x="333" y="1048"/>
                  </a:lnTo>
                  <a:lnTo>
                    <a:pt x="524" y="1048"/>
                  </a:lnTo>
                  <a:cubicBezTo>
                    <a:pt x="619" y="1048"/>
                    <a:pt x="691" y="977"/>
                    <a:pt x="691" y="881"/>
                  </a:cubicBezTo>
                  <a:cubicBezTo>
                    <a:pt x="691" y="786"/>
                    <a:pt x="619" y="715"/>
                    <a:pt x="524" y="715"/>
                  </a:cubicBezTo>
                  <a:lnTo>
                    <a:pt x="333" y="715"/>
                  </a:lnTo>
                  <a:lnTo>
                    <a:pt x="333" y="357"/>
                  </a:lnTo>
                  <a:lnTo>
                    <a:pt x="762" y="357"/>
                  </a:lnTo>
                  <a:cubicBezTo>
                    <a:pt x="857" y="357"/>
                    <a:pt x="929" y="286"/>
                    <a:pt x="929" y="167"/>
                  </a:cubicBezTo>
                  <a:cubicBezTo>
                    <a:pt x="929" y="72"/>
                    <a:pt x="857" y="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0;p45">
              <a:extLst>
                <a:ext uri="{FF2B5EF4-FFF2-40B4-BE49-F238E27FC236}">
                  <a16:creationId xmlns:a16="http://schemas.microsoft.com/office/drawing/2014/main" id="{134582BD-F55A-4F26-BED9-67B2A254C31F}"/>
                </a:ext>
              </a:extLst>
            </p:cNvPr>
            <p:cNvSpPr/>
            <p:nvPr/>
          </p:nvSpPr>
          <p:spPr>
            <a:xfrm>
              <a:off x="4173783" y="3571328"/>
              <a:ext cx="54545" cy="63058"/>
            </a:xfrm>
            <a:custGeom>
              <a:avLst/>
              <a:gdLst/>
              <a:ahLst/>
              <a:cxnLst/>
              <a:rect l="l" t="t" r="r" b="b"/>
              <a:pathLst>
                <a:path w="1525" h="1763" extrusionOk="0">
                  <a:moveTo>
                    <a:pt x="882" y="0"/>
                  </a:moveTo>
                  <a:cubicBezTo>
                    <a:pt x="382" y="0"/>
                    <a:pt x="1" y="405"/>
                    <a:pt x="1" y="881"/>
                  </a:cubicBezTo>
                  <a:cubicBezTo>
                    <a:pt x="1" y="1119"/>
                    <a:pt x="72" y="1358"/>
                    <a:pt x="239" y="1524"/>
                  </a:cubicBezTo>
                  <a:cubicBezTo>
                    <a:pt x="405" y="1691"/>
                    <a:pt x="643" y="1762"/>
                    <a:pt x="882" y="1762"/>
                  </a:cubicBezTo>
                  <a:cubicBezTo>
                    <a:pt x="1072" y="1762"/>
                    <a:pt x="1239" y="1715"/>
                    <a:pt x="1382" y="1596"/>
                  </a:cubicBezTo>
                  <a:cubicBezTo>
                    <a:pt x="1406" y="1572"/>
                    <a:pt x="1429" y="1548"/>
                    <a:pt x="1453" y="1501"/>
                  </a:cubicBezTo>
                  <a:cubicBezTo>
                    <a:pt x="1525" y="1429"/>
                    <a:pt x="1525" y="1334"/>
                    <a:pt x="1429" y="1262"/>
                  </a:cubicBezTo>
                  <a:cubicBezTo>
                    <a:pt x="1399" y="1232"/>
                    <a:pt x="1365" y="1219"/>
                    <a:pt x="1331" y="1219"/>
                  </a:cubicBezTo>
                  <a:cubicBezTo>
                    <a:pt x="1282" y="1219"/>
                    <a:pt x="1233" y="1245"/>
                    <a:pt x="1191" y="1286"/>
                  </a:cubicBezTo>
                  <a:cubicBezTo>
                    <a:pt x="1191" y="1310"/>
                    <a:pt x="1167" y="1310"/>
                    <a:pt x="1144" y="1334"/>
                  </a:cubicBezTo>
                  <a:cubicBezTo>
                    <a:pt x="1072" y="1381"/>
                    <a:pt x="977" y="1429"/>
                    <a:pt x="882" y="1429"/>
                  </a:cubicBezTo>
                  <a:cubicBezTo>
                    <a:pt x="739" y="1429"/>
                    <a:pt x="596" y="1358"/>
                    <a:pt x="501" y="1262"/>
                  </a:cubicBezTo>
                  <a:cubicBezTo>
                    <a:pt x="405" y="1167"/>
                    <a:pt x="334" y="1024"/>
                    <a:pt x="334" y="881"/>
                  </a:cubicBezTo>
                  <a:cubicBezTo>
                    <a:pt x="334" y="596"/>
                    <a:pt x="596" y="357"/>
                    <a:pt x="882" y="357"/>
                  </a:cubicBezTo>
                  <a:cubicBezTo>
                    <a:pt x="1001" y="357"/>
                    <a:pt x="1096" y="381"/>
                    <a:pt x="1191" y="429"/>
                  </a:cubicBezTo>
                  <a:cubicBezTo>
                    <a:pt x="1219" y="457"/>
                    <a:pt x="1255" y="470"/>
                    <a:pt x="1291" y="470"/>
                  </a:cubicBezTo>
                  <a:cubicBezTo>
                    <a:pt x="1345" y="470"/>
                    <a:pt x="1401" y="439"/>
                    <a:pt x="1429" y="381"/>
                  </a:cubicBezTo>
                  <a:cubicBezTo>
                    <a:pt x="1477" y="310"/>
                    <a:pt x="1453" y="215"/>
                    <a:pt x="1382" y="143"/>
                  </a:cubicBezTo>
                  <a:cubicBezTo>
                    <a:pt x="1239" y="48"/>
                    <a:pt x="104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1;p45">
              <a:extLst>
                <a:ext uri="{FF2B5EF4-FFF2-40B4-BE49-F238E27FC236}">
                  <a16:creationId xmlns:a16="http://schemas.microsoft.com/office/drawing/2014/main" id="{739C52B2-1454-476A-9F8A-EB238EC2F7F3}"/>
                </a:ext>
              </a:extLst>
            </p:cNvPr>
            <p:cNvSpPr/>
            <p:nvPr/>
          </p:nvSpPr>
          <p:spPr>
            <a:xfrm>
              <a:off x="4040906" y="3553873"/>
              <a:ext cx="58802" cy="80513"/>
            </a:xfrm>
            <a:custGeom>
              <a:avLst/>
              <a:gdLst/>
              <a:ahLst/>
              <a:cxnLst/>
              <a:rect l="l" t="t" r="r" b="b"/>
              <a:pathLst>
                <a:path w="1644" h="2251" extrusionOk="0">
                  <a:moveTo>
                    <a:pt x="826" y="0"/>
                  </a:moveTo>
                  <a:cubicBezTo>
                    <a:pt x="746" y="0"/>
                    <a:pt x="660" y="11"/>
                    <a:pt x="572" y="36"/>
                  </a:cubicBezTo>
                  <a:cubicBezTo>
                    <a:pt x="334" y="107"/>
                    <a:pt x="167" y="298"/>
                    <a:pt x="120" y="536"/>
                  </a:cubicBezTo>
                  <a:cubicBezTo>
                    <a:pt x="96" y="750"/>
                    <a:pt x="191" y="941"/>
                    <a:pt x="381" y="1060"/>
                  </a:cubicBezTo>
                  <a:cubicBezTo>
                    <a:pt x="381" y="1060"/>
                    <a:pt x="381" y="1084"/>
                    <a:pt x="405" y="1084"/>
                  </a:cubicBezTo>
                  <a:cubicBezTo>
                    <a:pt x="405" y="1084"/>
                    <a:pt x="667" y="1203"/>
                    <a:pt x="977" y="1298"/>
                  </a:cubicBezTo>
                  <a:cubicBezTo>
                    <a:pt x="1167" y="1393"/>
                    <a:pt x="1286" y="1512"/>
                    <a:pt x="1263" y="1631"/>
                  </a:cubicBezTo>
                  <a:cubicBezTo>
                    <a:pt x="1239" y="1774"/>
                    <a:pt x="1096" y="1917"/>
                    <a:pt x="858" y="1917"/>
                  </a:cubicBezTo>
                  <a:cubicBezTo>
                    <a:pt x="643" y="1917"/>
                    <a:pt x="453" y="1822"/>
                    <a:pt x="334" y="1679"/>
                  </a:cubicBezTo>
                  <a:cubicBezTo>
                    <a:pt x="298" y="1643"/>
                    <a:pt x="250" y="1625"/>
                    <a:pt x="203" y="1625"/>
                  </a:cubicBezTo>
                  <a:cubicBezTo>
                    <a:pt x="155" y="1625"/>
                    <a:pt x="108" y="1643"/>
                    <a:pt x="72" y="1679"/>
                  </a:cubicBezTo>
                  <a:cubicBezTo>
                    <a:pt x="0" y="1750"/>
                    <a:pt x="0" y="1846"/>
                    <a:pt x="72" y="1917"/>
                  </a:cubicBezTo>
                  <a:cubicBezTo>
                    <a:pt x="262" y="2131"/>
                    <a:pt x="548" y="2250"/>
                    <a:pt x="858" y="2250"/>
                  </a:cubicBezTo>
                  <a:cubicBezTo>
                    <a:pt x="1239" y="2250"/>
                    <a:pt x="1548" y="2012"/>
                    <a:pt x="1596" y="1703"/>
                  </a:cubicBezTo>
                  <a:cubicBezTo>
                    <a:pt x="1644" y="1465"/>
                    <a:pt x="1525" y="1155"/>
                    <a:pt x="1096" y="988"/>
                  </a:cubicBezTo>
                  <a:cubicBezTo>
                    <a:pt x="834" y="893"/>
                    <a:pt x="620" y="798"/>
                    <a:pt x="548" y="774"/>
                  </a:cubicBezTo>
                  <a:cubicBezTo>
                    <a:pt x="501" y="726"/>
                    <a:pt x="453" y="655"/>
                    <a:pt x="477" y="583"/>
                  </a:cubicBezTo>
                  <a:cubicBezTo>
                    <a:pt x="501" y="488"/>
                    <a:pt x="572" y="393"/>
                    <a:pt x="667" y="369"/>
                  </a:cubicBezTo>
                  <a:cubicBezTo>
                    <a:pt x="723" y="352"/>
                    <a:pt x="778" y="345"/>
                    <a:pt x="831" y="345"/>
                  </a:cubicBezTo>
                  <a:cubicBezTo>
                    <a:pt x="1070" y="345"/>
                    <a:pt x="1263" y="493"/>
                    <a:pt x="1263" y="512"/>
                  </a:cubicBezTo>
                  <a:cubicBezTo>
                    <a:pt x="1295" y="533"/>
                    <a:pt x="1336" y="545"/>
                    <a:pt x="1377" y="545"/>
                  </a:cubicBezTo>
                  <a:cubicBezTo>
                    <a:pt x="1427" y="545"/>
                    <a:pt x="1475" y="528"/>
                    <a:pt x="1501" y="488"/>
                  </a:cubicBezTo>
                  <a:cubicBezTo>
                    <a:pt x="1572" y="417"/>
                    <a:pt x="1548" y="298"/>
                    <a:pt x="1477" y="226"/>
                  </a:cubicBezTo>
                  <a:cubicBezTo>
                    <a:pt x="1477" y="226"/>
                    <a:pt x="1202" y="0"/>
                    <a:pt x="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2;p45">
              <a:extLst>
                <a:ext uri="{FF2B5EF4-FFF2-40B4-BE49-F238E27FC236}">
                  <a16:creationId xmlns:a16="http://schemas.microsoft.com/office/drawing/2014/main" id="{1248EFD6-7523-4A9E-AA0E-9B186D0BA709}"/>
                </a:ext>
              </a:extLst>
            </p:cNvPr>
            <p:cNvSpPr/>
            <p:nvPr/>
          </p:nvSpPr>
          <p:spPr>
            <a:xfrm>
              <a:off x="4334772" y="3571328"/>
              <a:ext cx="40918" cy="63917"/>
            </a:xfrm>
            <a:custGeom>
              <a:avLst/>
              <a:gdLst/>
              <a:ahLst/>
              <a:cxnLst/>
              <a:rect l="l" t="t" r="r" b="b"/>
              <a:pathLst>
                <a:path w="1144" h="1787" extrusionOk="0">
                  <a:moveTo>
                    <a:pt x="191" y="0"/>
                  </a:moveTo>
                  <a:cubicBezTo>
                    <a:pt x="96" y="0"/>
                    <a:pt x="0" y="72"/>
                    <a:pt x="0" y="167"/>
                  </a:cubicBezTo>
                  <a:cubicBezTo>
                    <a:pt x="0" y="262"/>
                    <a:pt x="72" y="357"/>
                    <a:pt x="191" y="357"/>
                  </a:cubicBezTo>
                  <a:lnTo>
                    <a:pt x="405" y="357"/>
                  </a:lnTo>
                  <a:lnTo>
                    <a:pt x="405" y="1596"/>
                  </a:lnTo>
                  <a:cubicBezTo>
                    <a:pt x="405" y="1691"/>
                    <a:pt x="477" y="1786"/>
                    <a:pt x="572" y="1786"/>
                  </a:cubicBezTo>
                  <a:cubicBezTo>
                    <a:pt x="667" y="1786"/>
                    <a:pt x="739" y="1691"/>
                    <a:pt x="739" y="1596"/>
                  </a:cubicBezTo>
                  <a:lnTo>
                    <a:pt x="739" y="357"/>
                  </a:lnTo>
                  <a:lnTo>
                    <a:pt x="977" y="357"/>
                  </a:lnTo>
                  <a:cubicBezTo>
                    <a:pt x="1072" y="357"/>
                    <a:pt x="1144" y="262"/>
                    <a:pt x="1144" y="167"/>
                  </a:cubicBezTo>
                  <a:cubicBezTo>
                    <a:pt x="1144" y="72"/>
                    <a:pt x="1072" y="0"/>
                    <a:pt x="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3;p45">
              <a:extLst>
                <a:ext uri="{FF2B5EF4-FFF2-40B4-BE49-F238E27FC236}">
                  <a16:creationId xmlns:a16="http://schemas.microsoft.com/office/drawing/2014/main" id="{B6F3C5D7-1279-4953-BD8C-CE6F53B15027}"/>
                </a:ext>
              </a:extLst>
            </p:cNvPr>
            <p:cNvSpPr/>
            <p:nvPr/>
          </p:nvSpPr>
          <p:spPr>
            <a:xfrm>
              <a:off x="4238522" y="3571328"/>
              <a:ext cx="41776" cy="63917"/>
            </a:xfrm>
            <a:custGeom>
              <a:avLst/>
              <a:gdLst/>
              <a:ahLst/>
              <a:cxnLst/>
              <a:rect l="l" t="t" r="r" b="b"/>
              <a:pathLst>
                <a:path w="1168" h="1787" extrusionOk="0">
                  <a:moveTo>
                    <a:pt x="572" y="334"/>
                  </a:moveTo>
                  <a:cubicBezTo>
                    <a:pt x="691" y="334"/>
                    <a:pt x="786" y="429"/>
                    <a:pt x="786" y="548"/>
                  </a:cubicBezTo>
                  <a:cubicBezTo>
                    <a:pt x="786" y="643"/>
                    <a:pt x="691" y="738"/>
                    <a:pt x="572" y="738"/>
                  </a:cubicBezTo>
                  <a:lnTo>
                    <a:pt x="358" y="738"/>
                  </a:lnTo>
                  <a:lnTo>
                    <a:pt x="358" y="548"/>
                  </a:lnTo>
                  <a:lnTo>
                    <a:pt x="358" y="334"/>
                  </a:lnTo>
                  <a:close/>
                  <a:moveTo>
                    <a:pt x="191" y="0"/>
                  </a:moveTo>
                  <a:cubicBezTo>
                    <a:pt x="96" y="0"/>
                    <a:pt x="0" y="72"/>
                    <a:pt x="0" y="167"/>
                  </a:cubicBezTo>
                  <a:lnTo>
                    <a:pt x="0" y="1596"/>
                  </a:lnTo>
                  <a:cubicBezTo>
                    <a:pt x="0" y="1691"/>
                    <a:pt x="96" y="1786"/>
                    <a:pt x="191" y="1786"/>
                  </a:cubicBezTo>
                  <a:cubicBezTo>
                    <a:pt x="286" y="1786"/>
                    <a:pt x="358" y="1691"/>
                    <a:pt x="358" y="1596"/>
                  </a:cubicBezTo>
                  <a:lnTo>
                    <a:pt x="358" y="1191"/>
                  </a:lnTo>
                  <a:lnTo>
                    <a:pt x="834" y="1715"/>
                  </a:lnTo>
                  <a:cubicBezTo>
                    <a:pt x="858" y="1762"/>
                    <a:pt x="905" y="1786"/>
                    <a:pt x="953" y="1786"/>
                  </a:cubicBezTo>
                  <a:cubicBezTo>
                    <a:pt x="1001" y="1786"/>
                    <a:pt x="1048" y="1762"/>
                    <a:pt x="1072" y="1739"/>
                  </a:cubicBezTo>
                  <a:cubicBezTo>
                    <a:pt x="1143" y="1667"/>
                    <a:pt x="1167" y="1572"/>
                    <a:pt x="1096" y="1477"/>
                  </a:cubicBezTo>
                  <a:lnTo>
                    <a:pt x="715" y="1072"/>
                  </a:lnTo>
                  <a:cubicBezTo>
                    <a:pt x="953" y="1000"/>
                    <a:pt x="1120" y="786"/>
                    <a:pt x="1120" y="548"/>
                  </a:cubicBezTo>
                  <a:cubicBezTo>
                    <a:pt x="1120" y="238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2081;p72">
            <a:extLst>
              <a:ext uri="{FF2B5EF4-FFF2-40B4-BE49-F238E27FC236}">
                <a16:creationId xmlns:a16="http://schemas.microsoft.com/office/drawing/2014/main" id="{195D92F5-DDD5-4854-9B74-EE3EC142521F}"/>
              </a:ext>
            </a:extLst>
          </p:cNvPr>
          <p:cNvGrpSpPr/>
          <p:nvPr/>
        </p:nvGrpSpPr>
        <p:grpSpPr>
          <a:xfrm>
            <a:off x="3559199" y="2449300"/>
            <a:ext cx="425919" cy="426778"/>
            <a:chOff x="4005997" y="1383930"/>
            <a:chExt cx="425919" cy="426778"/>
          </a:xfrm>
          <a:solidFill>
            <a:schemeClr val="tx1"/>
          </a:solidFill>
        </p:grpSpPr>
        <p:sp>
          <p:nvSpPr>
            <p:cNvPr id="49" name="Google Shape;2082;p72">
              <a:extLst>
                <a:ext uri="{FF2B5EF4-FFF2-40B4-BE49-F238E27FC236}">
                  <a16:creationId xmlns:a16="http://schemas.microsoft.com/office/drawing/2014/main" id="{A48AE2CE-7F58-4D8A-8827-8EB22681C155}"/>
                </a:ext>
              </a:extLst>
            </p:cNvPr>
            <p:cNvSpPr/>
            <p:nvPr/>
          </p:nvSpPr>
          <p:spPr>
            <a:xfrm>
              <a:off x="4005997" y="1383930"/>
              <a:ext cx="425919" cy="426778"/>
            </a:xfrm>
            <a:custGeom>
              <a:avLst/>
              <a:gdLst/>
              <a:ahLst/>
              <a:cxnLst/>
              <a:rect l="l" t="t" r="r" b="b"/>
              <a:pathLst>
                <a:path w="11908" h="11932" extrusionOk="0">
                  <a:moveTo>
                    <a:pt x="2477" y="3192"/>
                  </a:moveTo>
                  <a:cubicBezTo>
                    <a:pt x="2715" y="3192"/>
                    <a:pt x="2905" y="3335"/>
                    <a:pt x="2977" y="3525"/>
                  </a:cubicBezTo>
                  <a:lnTo>
                    <a:pt x="834" y="3525"/>
                  </a:lnTo>
                  <a:cubicBezTo>
                    <a:pt x="905" y="3335"/>
                    <a:pt x="1096" y="3192"/>
                    <a:pt x="1310" y="3192"/>
                  </a:cubicBezTo>
                  <a:close/>
                  <a:moveTo>
                    <a:pt x="9002" y="3192"/>
                  </a:moveTo>
                  <a:cubicBezTo>
                    <a:pt x="9216" y="3192"/>
                    <a:pt x="9407" y="3335"/>
                    <a:pt x="9478" y="3525"/>
                  </a:cubicBezTo>
                  <a:lnTo>
                    <a:pt x="7335" y="3525"/>
                  </a:lnTo>
                  <a:cubicBezTo>
                    <a:pt x="7406" y="3335"/>
                    <a:pt x="7597" y="3192"/>
                    <a:pt x="7835" y="3192"/>
                  </a:cubicBezTo>
                  <a:close/>
                  <a:moveTo>
                    <a:pt x="2096" y="3883"/>
                  </a:moveTo>
                  <a:cubicBezTo>
                    <a:pt x="2072" y="3930"/>
                    <a:pt x="2072" y="4002"/>
                    <a:pt x="2072" y="4049"/>
                  </a:cubicBezTo>
                  <a:cubicBezTo>
                    <a:pt x="2072" y="4121"/>
                    <a:pt x="2096" y="4168"/>
                    <a:pt x="2096" y="4240"/>
                  </a:cubicBezTo>
                  <a:lnTo>
                    <a:pt x="1691" y="4240"/>
                  </a:lnTo>
                  <a:cubicBezTo>
                    <a:pt x="1715" y="4168"/>
                    <a:pt x="1715" y="4121"/>
                    <a:pt x="1715" y="4049"/>
                  </a:cubicBezTo>
                  <a:cubicBezTo>
                    <a:pt x="1715" y="4002"/>
                    <a:pt x="1715" y="3930"/>
                    <a:pt x="1691" y="3883"/>
                  </a:cubicBezTo>
                  <a:close/>
                  <a:moveTo>
                    <a:pt x="4453" y="3883"/>
                  </a:moveTo>
                  <a:cubicBezTo>
                    <a:pt x="4549" y="3883"/>
                    <a:pt x="4644" y="3954"/>
                    <a:pt x="4644" y="4049"/>
                  </a:cubicBezTo>
                  <a:cubicBezTo>
                    <a:pt x="4644" y="4145"/>
                    <a:pt x="4549" y="4240"/>
                    <a:pt x="4453" y="4240"/>
                  </a:cubicBezTo>
                  <a:lnTo>
                    <a:pt x="2596" y="4240"/>
                  </a:lnTo>
                  <a:cubicBezTo>
                    <a:pt x="2501" y="4240"/>
                    <a:pt x="2429" y="4145"/>
                    <a:pt x="2429" y="4049"/>
                  </a:cubicBezTo>
                  <a:cubicBezTo>
                    <a:pt x="2429" y="3954"/>
                    <a:pt x="2501" y="3883"/>
                    <a:pt x="2596" y="3883"/>
                  </a:cubicBezTo>
                  <a:close/>
                  <a:moveTo>
                    <a:pt x="5358" y="3883"/>
                  </a:moveTo>
                  <a:cubicBezTo>
                    <a:pt x="5334" y="3930"/>
                    <a:pt x="5334" y="4002"/>
                    <a:pt x="5334" y="4049"/>
                  </a:cubicBezTo>
                  <a:cubicBezTo>
                    <a:pt x="5334" y="4121"/>
                    <a:pt x="5334" y="4168"/>
                    <a:pt x="5358" y="4240"/>
                  </a:cubicBezTo>
                  <a:lnTo>
                    <a:pt x="4953" y="4240"/>
                  </a:lnTo>
                  <a:cubicBezTo>
                    <a:pt x="4977" y="4168"/>
                    <a:pt x="4977" y="4121"/>
                    <a:pt x="4977" y="4049"/>
                  </a:cubicBezTo>
                  <a:cubicBezTo>
                    <a:pt x="4977" y="4002"/>
                    <a:pt x="4977" y="3930"/>
                    <a:pt x="4953" y="3883"/>
                  </a:cubicBezTo>
                  <a:close/>
                  <a:moveTo>
                    <a:pt x="7716" y="3883"/>
                  </a:moveTo>
                  <a:cubicBezTo>
                    <a:pt x="7811" y="3883"/>
                    <a:pt x="7883" y="3954"/>
                    <a:pt x="7883" y="4049"/>
                  </a:cubicBezTo>
                  <a:cubicBezTo>
                    <a:pt x="7883" y="4145"/>
                    <a:pt x="7811" y="4240"/>
                    <a:pt x="7716" y="4240"/>
                  </a:cubicBezTo>
                  <a:lnTo>
                    <a:pt x="5858" y="4240"/>
                  </a:lnTo>
                  <a:cubicBezTo>
                    <a:pt x="5763" y="4240"/>
                    <a:pt x="5668" y="4145"/>
                    <a:pt x="5668" y="4049"/>
                  </a:cubicBezTo>
                  <a:cubicBezTo>
                    <a:pt x="5668" y="3954"/>
                    <a:pt x="5763" y="3883"/>
                    <a:pt x="5858" y="3883"/>
                  </a:cubicBezTo>
                  <a:close/>
                  <a:moveTo>
                    <a:pt x="8621" y="3883"/>
                  </a:moveTo>
                  <a:cubicBezTo>
                    <a:pt x="8597" y="3930"/>
                    <a:pt x="8573" y="4002"/>
                    <a:pt x="8573" y="4049"/>
                  </a:cubicBezTo>
                  <a:cubicBezTo>
                    <a:pt x="8573" y="4121"/>
                    <a:pt x="8597" y="4168"/>
                    <a:pt x="8621" y="4240"/>
                  </a:cubicBezTo>
                  <a:lnTo>
                    <a:pt x="8216" y="4240"/>
                  </a:lnTo>
                  <a:cubicBezTo>
                    <a:pt x="8216" y="4168"/>
                    <a:pt x="8240" y="4121"/>
                    <a:pt x="8240" y="4049"/>
                  </a:cubicBezTo>
                  <a:cubicBezTo>
                    <a:pt x="8240" y="4002"/>
                    <a:pt x="8216" y="3930"/>
                    <a:pt x="8216" y="3883"/>
                  </a:cubicBezTo>
                  <a:close/>
                  <a:moveTo>
                    <a:pt x="10979" y="3883"/>
                  </a:moveTo>
                  <a:cubicBezTo>
                    <a:pt x="11074" y="3883"/>
                    <a:pt x="11145" y="3954"/>
                    <a:pt x="11145" y="4049"/>
                  </a:cubicBezTo>
                  <a:cubicBezTo>
                    <a:pt x="11145" y="4145"/>
                    <a:pt x="11074" y="4240"/>
                    <a:pt x="10979" y="4240"/>
                  </a:cubicBezTo>
                  <a:lnTo>
                    <a:pt x="9097" y="4240"/>
                  </a:lnTo>
                  <a:cubicBezTo>
                    <a:pt x="9002" y="4240"/>
                    <a:pt x="8930" y="4145"/>
                    <a:pt x="8930" y="4049"/>
                  </a:cubicBezTo>
                  <a:cubicBezTo>
                    <a:pt x="8930" y="3954"/>
                    <a:pt x="9002" y="3883"/>
                    <a:pt x="9097" y="3883"/>
                  </a:cubicBezTo>
                  <a:close/>
                  <a:moveTo>
                    <a:pt x="2977" y="4573"/>
                  </a:moveTo>
                  <a:cubicBezTo>
                    <a:pt x="2905" y="4788"/>
                    <a:pt x="2715" y="4931"/>
                    <a:pt x="2477" y="4931"/>
                  </a:cubicBezTo>
                  <a:lnTo>
                    <a:pt x="1310" y="4931"/>
                  </a:lnTo>
                  <a:cubicBezTo>
                    <a:pt x="1096" y="4931"/>
                    <a:pt x="905" y="4788"/>
                    <a:pt x="810" y="4573"/>
                  </a:cubicBezTo>
                  <a:close/>
                  <a:moveTo>
                    <a:pt x="6216" y="4573"/>
                  </a:moveTo>
                  <a:cubicBezTo>
                    <a:pt x="6168" y="4788"/>
                    <a:pt x="5954" y="4931"/>
                    <a:pt x="5739" y="4931"/>
                  </a:cubicBezTo>
                  <a:lnTo>
                    <a:pt x="4572" y="4931"/>
                  </a:lnTo>
                  <a:cubicBezTo>
                    <a:pt x="4334" y="4931"/>
                    <a:pt x="4144" y="4788"/>
                    <a:pt x="4072" y="4573"/>
                  </a:cubicBezTo>
                  <a:close/>
                  <a:moveTo>
                    <a:pt x="9478" y="4573"/>
                  </a:moveTo>
                  <a:cubicBezTo>
                    <a:pt x="9407" y="4788"/>
                    <a:pt x="9216" y="4931"/>
                    <a:pt x="9002" y="4931"/>
                  </a:cubicBezTo>
                  <a:lnTo>
                    <a:pt x="7835" y="4931"/>
                  </a:lnTo>
                  <a:cubicBezTo>
                    <a:pt x="7597" y="4931"/>
                    <a:pt x="7406" y="4788"/>
                    <a:pt x="7335" y="4573"/>
                  </a:cubicBezTo>
                  <a:close/>
                  <a:moveTo>
                    <a:pt x="5930" y="5312"/>
                  </a:moveTo>
                  <a:lnTo>
                    <a:pt x="6287" y="6145"/>
                  </a:lnTo>
                  <a:cubicBezTo>
                    <a:pt x="6311" y="6193"/>
                    <a:pt x="6335" y="6240"/>
                    <a:pt x="6168" y="6407"/>
                  </a:cubicBezTo>
                  <a:cubicBezTo>
                    <a:pt x="6097" y="6455"/>
                    <a:pt x="6019" y="6478"/>
                    <a:pt x="5942" y="6478"/>
                  </a:cubicBezTo>
                  <a:cubicBezTo>
                    <a:pt x="5864" y="6478"/>
                    <a:pt x="5787" y="6455"/>
                    <a:pt x="5716" y="6407"/>
                  </a:cubicBezTo>
                  <a:cubicBezTo>
                    <a:pt x="5549" y="6240"/>
                    <a:pt x="5573" y="6193"/>
                    <a:pt x="5596" y="6145"/>
                  </a:cubicBezTo>
                  <a:lnTo>
                    <a:pt x="5930" y="5312"/>
                  </a:lnTo>
                  <a:close/>
                  <a:moveTo>
                    <a:pt x="4096" y="8145"/>
                  </a:moveTo>
                  <a:cubicBezTo>
                    <a:pt x="4310" y="8145"/>
                    <a:pt x="4501" y="8288"/>
                    <a:pt x="4572" y="8503"/>
                  </a:cubicBezTo>
                  <a:lnTo>
                    <a:pt x="2429" y="8503"/>
                  </a:lnTo>
                  <a:cubicBezTo>
                    <a:pt x="2501" y="8288"/>
                    <a:pt x="2691" y="8145"/>
                    <a:pt x="2929" y="8145"/>
                  </a:cubicBezTo>
                  <a:close/>
                  <a:moveTo>
                    <a:pt x="7335" y="8145"/>
                  </a:moveTo>
                  <a:cubicBezTo>
                    <a:pt x="7573" y="8145"/>
                    <a:pt x="7764" y="8288"/>
                    <a:pt x="7835" y="8503"/>
                  </a:cubicBezTo>
                  <a:lnTo>
                    <a:pt x="5692" y="8503"/>
                  </a:lnTo>
                  <a:cubicBezTo>
                    <a:pt x="5763" y="8288"/>
                    <a:pt x="5954" y="8145"/>
                    <a:pt x="6168" y="8145"/>
                  </a:cubicBezTo>
                  <a:close/>
                  <a:moveTo>
                    <a:pt x="10597" y="8145"/>
                  </a:moveTo>
                  <a:cubicBezTo>
                    <a:pt x="10812" y="8145"/>
                    <a:pt x="11026" y="8288"/>
                    <a:pt x="11098" y="8503"/>
                  </a:cubicBezTo>
                  <a:lnTo>
                    <a:pt x="8930" y="8503"/>
                  </a:lnTo>
                  <a:cubicBezTo>
                    <a:pt x="9002" y="8288"/>
                    <a:pt x="9192" y="8145"/>
                    <a:pt x="9431" y="8145"/>
                  </a:cubicBezTo>
                  <a:close/>
                  <a:moveTo>
                    <a:pt x="2810" y="8836"/>
                  </a:moveTo>
                  <a:cubicBezTo>
                    <a:pt x="2905" y="8836"/>
                    <a:pt x="2977" y="8908"/>
                    <a:pt x="2977" y="9027"/>
                  </a:cubicBezTo>
                  <a:cubicBezTo>
                    <a:pt x="2977" y="9122"/>
                    <a:pt x="2905" y="9193"/>
                    <a:pt x="2810" y="9193"/>
                  </a:cubicBezTo>
                  <a:lnTo>
                    <a:pt x="953" y="9193"/>
                  </a:lnTo>
                  <a:cubicBezTo>
                    <a:pt x="857" y="9193"/>
                    <a:pt x="762" y="9122"/>
                    <a:pt x="762" y="9027"/>
                  </a:cubicBezTo>
                  <a:cubicBezTo>
                    <a:pt x="762" y="8931"/>
                    <a:pt x="857" y="8836"/>
                    <a:pt x="953" y="8836"/>
                  </a:cubicBezTo>
                  <a:close/>
                  <a:moveTo>
                    <a:pt x="3715" y="8836"/>
                  </a:moveTo>
                  <a:cubicBezTo>
                    <a:pt x="3691" y="8908"/>
                    <a:pt x="3667" y="8955"/>
                    <a:pt x="3667" y="9027"/>
                  </a:cubicBezTo>
                  <a:cubicBezTo>
                    <a:pt x="3667" y="9074"/>
                    <a:pt x="3691" y="9146"/>
                    <a:pt x="3715" y="9193"/>
                  </a:cubicBezTo>
                  <a:lnTo>
                    <a:pt x="3286" y="9193"/>
                  </a:lnTo>
                  <a:cubicBezTo>
                    <a:pt x="3310" y="9146"/>
                    <a:pt x="3334" y="9074"/>
                    <a:pt x="3334" y="9027"/>
                  </a:cubicBezTo>
                  <a:cubicBezTo>
                    <a:pt x="3334" y="8955"/>
                    <a:pt x="3310" y="8908"/>
                    <a:pt x="3286" y="8836"/>
                  </a:cubicBezTo>
                  <a:close/>
                  <a:moveTo>
                    <a:pt x="6049" y="8836"/>
                  </a:moveTo>
                  <a:cubicBezTo>
                    <a:pt x="6144" y="8836"/>
                    <a:pt x="6239" y="8931"/>
                    <a:pt x="6239" y="9027"/>
                  </a:cubicBezTo>
                  <a:cubicBezTo>
                    <a:pt x="6239" y="9122"/>
                    <a:pt x="6168" y="9193"/>
                    <a:pt x="6049" y="9193"/>
                  </a:cubicBezTo>
                  <a:lnTo>
                    <a:pt x="4191" y="9193"/>
                  </a:lnTo>
                  <a:cubicBezTo>
                    <a:pt x="4096" y="9193"/>
                    <a:pt x="4025" y="9122"/>
                    <a:pt x="4025" y="9027"/>
                  </a:cubicBezTo>
                  <a:cubicBezTo>
                    <a:pt x="4025" y="8931"/>
                    <a:pt x="4096" y="8836"/>
                    <a:pt x="4191" y="8836"/>
                  </a:cubicBezTo>
                  <a:close/>
                  <a:moveTo>
                    <a:pt x="6954" y="8836"/>
                  </a:moveTo>
                  <a:cubicBezTo>
                    <a:pt x="6930" y="8908"/>
                    <a:pt x="6930" y="8955"/>
                    <a:pt x="6930" y="9027"/>
                  </a:cubicBezTo>
                  <a:cubicBezTo>
                    <a:pt x="6930" y="9074"/>
                    <a:pt x="6954" y="9146"/>
                    <a:pt x="6954" y="9193"/>
                  </a:cubicBezTo>
                  <a:lnTo>
                    <a:pt x="6549" y="9193"/>
                  </a:lnTo>
                  <a:cubicBezTo>
                    <a:pt x="6573" y="9146"/>
                    <a:pt x="6573" y="9074"/>
                    <a:pt x="6573" y="9027"/>
                  </a:cubicBezTo>
                  <a:cubicBezTo>
                    <a:pt x="6573" y="8955"/>
                    <a:pt x="6573" y="8908"/>
                    <a:pt x="6549" y="8836"/>
                  </a:cubicBezTo>
                  <a:close/>
                  <a:moveTo>
                    <a:pt x="9312" y="8836"/>
                  </a:moveTo>
                  <a:cubicBezTo>
                    <a:pt x="9407" y="8836"/>
                    <a:pt x="9478" y="8931"/>
                    <a:pt x="9478" y="9027"/>
                  </a:cubicBezTo>
                  <a:cubicBezTo>
                    <a:pt x="9478" y="9122"/>
                    <a:pt x="9407" y="9193"/>
                    <a:pt x="9312" y="9193"/>
                  </a:cubicBezTo>
                  <a:lnTo>
                    <a:pt x="7454" y="9193"/>
                  </a:lnTo>
                  <a:cubicBezTo>
                    <a:pt x="7359" y="9193"/>
                    <a:pt x="7287" y="9122"/>
                    <a:pt x="7287" y="9027"/>
                  </a:cubicBezTo>
                  <a:cubicBezTo>
                    <a:pt x="7287" y="8931"/>
                    <a:pt x="7359" y="8836"/>
                    <a:pt x="7454" y="8836"/>
                  </a:cubicBezTo>
                  <a:close/>
                  <a:moveTo>
                    <a:pt x="10216" y="8836"/>
                  </a:moveTo>
                  <a:cubicBezTo>
                    <a:pt x="10193" y="8908"/>
                    <a:pt x="10193" y="8955"/>
                    <a:pt x="10193" y="9027"/>
                  </a:cubicBezTo>
                  <a:cubicBezTo>
                    <a:pt x="10193" y="9074"/>
                    <a:pt x="10193" y="9146"/>
                    <a:pt x="10216" y="9193"/>
                  </a:cubicBezTo>
                  <a:lnTo>
                    <a:pt x="9812" y="9193"/>
                  </a:lnTo>
                  <a:cubicBezTo>
                    <a:pt x="9835" y="9146"/>
                    <a:pt x="9835" y="9074"/>
                    <a:pt x="9835" y="9027"/>
                  </a:cubicBezTo>
                  <a:cubicBezTo>
                    <a:pt x="9835" y="8955"/>
                    <a:pt x="9835" y="8908"/>
                    <a:pt x="9812" y="8836"/>
                  </a:cubicBezTo>
                  <a:close/>
                  <a:moveTo>
                    <a:pt x="4572" y="9551"/>
                  </a:moveTo>
                  <a:cubicBezTo>
                    <a:pt x="4501" y="9741"/>
                    <a:pt x="4310" y="9884"/>
                    <a:pt x="4072" y="9884"/>
                  </a:cubicBezTo>
                  <a:lnTo>
                    <a:pt x="2929" y="9884"/>
                  </a:lnTo>
                  <a:cubicBezTo>
                    <a:pt x="2691" y="9884"/>
                    <a:pt x="2501" y="9741"/>
                    <a:pt x="2429" y="9551"/>
                  </a:cubicBezTo>
                  <a:close/>
                  <a:moveTo>
                    <a:pt x="11074" y="9551"/>
                  </a:moveTo>
                  <a:cubicBezTo>
                    <a:pt x="11026" y="9741"/>
                    <a:pt x="10812" y="9884"/>
                    <a:pt x="10597" y="9884"/>
                  </a:cubicBezTo>
                  <a:lnTo>
                    <a:pt x="9431" y="9884"/>
                  </a:lnTo>
                  <a:cubicBezTo>
                    <a:pt x="9192" y="9884"/>
                    <a:pt x="9002" y="9741"/>
                    <a:pt x="8930" y="9551"/>
                  </a:cubicBezTo>
                  <a:close/>
                  <a:moveTo>
                    <a:pt x="5954" y="1"/>
                  </a:moveTo>
                  <a:cubicBezTo>
                    <a:pt x="5096" y="1"/>
                    <a:pt x="4287" y="263"/>
                    <a:pt x="3691" y="715"/>
                  </a:cubicBezTo>
                  <a:cubicBezTo>
                    <a:pt x="3620" y="787"/>
                    <a:pt x="3620" y="882"/>
                    <a:pt x="3667" y="954"/>
                  </a:cubicBezTo>
                  <a:cubicBezTo>
                    <a:pt x="3695" y="1009"/>
                    <a:pt x="3748" y="1032"/>
                    <a:pt x="3801" y="1032"/>
                  </a:cubicBezTo>
                  <a:cubicBezTo>
                    <a:pt x="3838" y="1032"/>
                    <a:pt x="3876" y="1021"/>
                    <a:pt x="3906" y="1001"/>
                  </a:cubicBezTo>
                  <a:cubicBezTo>
                    <a:pt x="4430" y="572"/>
                    <a:pt x="5168" y="358"/>
                    <a:pt x="5930" y="358"/>
                  </a:cubicBezTo>
                  <a:cubicBezTo>
                    <a:pt x="6763" y="358"/>
                    <a:pt x="7502" y="596"/>
                    <a:pt x="8049" y="1049"/>
                  </a:cubicBezTo>
                  <a:cubicBezTo>
                    <a:pt x="8573" y="1501"/>
                    <a:pt x="8859" y="2097"/>
                    <a:pt x="8907" y="2835"/>
                  </a:cubicBezTo>
                  <a:lnTo>
                    <a:pt x="7835" y="2835"/>
                  </a:lnTo>
                  <a:cubicBezTo>
                    <a:pt x="7406" y="2835"/>
                    <a:pt x="7049" y="3121"/>
                    <a:pt x="6978" y="3525"/>
                  </a:cubicBezTo>
                  <a:lnTo>
                    <a:pt x="6597" y="3525"/>
                  </a:lnTo>
                  <a:cubicBezTo>
                    <a:pt x="6501" y="3121"/>
                    <a:pt x="6144" y="2835"/>
                    <a:pt x="5739" y="2835"/>
                  </a:cubicBezTo>
                  <a:lnTo>
                    <a:pt x="5382" y="2835"/>
                  </a:lnTo>
                  <a:cubicBezTo>
                    <a:pt x="5287" y="2835"/>
                    <a:pt x="5215" y="2906"/>
                    <a:pt x="5215" y="3002"/>
                  </a:cubicBezTo>
                  <a:cubicBezTo>
                    <a:pt x="5215" y="3097"/>
                    <a:pt x="5287" y="3168"/>
                    <a:pt x="5382" y="3168"/>
                  </a:cubicBezTo>
                  <a:lnTo>
                    <a:pt x="5739" y="3168"/>
                  </a:lnTo>
                  <a:cubicBezTo>
                    <a:pt x="5954" y="3168"/>
                    <a:pt x="6168" y="3335"/>
                    <a:pt x="6239" y="3525"/>
                  </a:cubicBezTo>
                  <a:lnTo>
                    <a:pt x="4072" y="3525"/>
                  </a:lnTo>
                  <a:cubicBezTo>
                    <a:pt x="4144" y="3311"/>
                    <a:pt x="4334" y="3168"/>
                    <a:pt x="4572" y="3168"/>
                  </a:cubicBezTo>
                  <a:lnTo>
                    <a:pt x="4692" y="3168"/>
                  </a:lnTo>
                  <a:cubicBezTo>
                    <a:pt x="4787" y="3168"/>
                    <a:pt x="4858" y="3097"/>
                    <a:pt x="4858" y="3002"/>
                  </a:cubicBezTo>
                  <a:cubicBezTo>
                    <a:pt x="4858" y="2906"/>
                    <a:pt x="4787" y="2835"/>
                    <a:pt x="4692" y="2835"/>
                  </a:cubicBezTo>
                  <a:lnTo>
                    <a:pt x="4572" y="2835"/>
                  </a:lnTo>
                  <a:cubicBezTo>
                    <a:pt x="4144" y="2835"/>
                    <a:pt x="3810" y="3121"/>
                    <a:pt x="3715" y="3525"/>
                  </a:cubicBezTo>
                  <a:lnTo>
                    <a:pt x="3334" y="3525"/>
                  </a:lnTo>
                  <a:cubicBezTo>
                    <a:pt x="3286" y="3287"/>
                    <a:pt x="3167" y="3121"/>
                    <a:pt x="2977" y="2978"/>
                  </a:cubicBezTo>
                  <a:cubicBezTo>
                    <a:pt x="2977" y="2978"/>
                    <a:pt x="2977" y="2954"/>
                    <a:pt x="2977" y="2930"/>
                  </a:cubicBezTo>
                  <a:cubicBezTo>
                    <a:pt x="2977" y="2382"/>
                    <a:pt x="3144" y="1882"/>
                    <a:pt x="3453" y="1454"/>
                  </a:cubicBezTo>
                  <a:cubicBezTo>
                    <a:pt x="3501" y="1382"/>
                    <a:pt x="3501" y="1287"/>
                    <a:pt x="3406" y="1215"/>
                  </a:cubicBezTo>
                  <a:cubicBezTo>
                    <a:pt x="3376" y="1196"/>
                    <a:pt x="3338" y="1184"/>
                    <a:pt x="3301" y="1184"/>
                  </a:cubicBezTo>
                  <a:cubicBezTo>
                    <a:pt x="3248" y="1184"/>
                    <a:pt x="3195" y="1207"/>
                    <a:pt x="3167" y="1263"/>
                  </a:cubicBezTo>
                  <a:cubicBezTo>
                    <a:pt x="2834" y="1716"/>
                    <a:pt x="2643" y="2239"/>
                    <a:pt x="2643" y="2835"/>
                  </a:cubicBezTo>
                  <a:lnTo>
                    <a:pt x="1310" y="2835"/>
                  </a:lnTo>
                  <a:cubicBezTo>
                    <a:pt x="905" y="2835"/>
                    <a:pt x="548" y="3121"/>
                    <a:pt x="453" y="3525"/>
                  </a:cubicBezTo>
                  <a:lnTo>
                    <a:pt x="167" y="3525"/>
                  </a:lnTo>
                  <a:cubicBezTo>
                    <a:pt x="71" y="3525"/>
                    <a:pt x="0" y="3597"/>
                    <a:pt x="0" y="3692"/>
                  </a:cubicBezTo>
                  <a:cubicBezTo>
                    <a:pt x="0" y="3787"/>
                    <a:pt x="71" y="3883"/>
                    <a:pt x="167" y="3883"/>
                  </a:cubicBezTo>
                  <a:lnTo>
                    <a:pt x="1191" y="3883"/>
                  </a:lnTo>
                  <a:cubicBezTo>
                    <a:pt x="1286" y="3883"/>
                    <a:pt x="1381" y="3954"/>
                    <a:pt x="1381" y="4049"/>
                  </a:cubicBezTo>
                  <a:cubicBezTo>
                    <a:pt x="1381" y="4145"/>
                    <a:pt x="1310" y="4216"/>
                    <a:pt x="1191" y="4216"/>
                  </a:cubicBezTo>
                  <a:lnTo>
                    <a:pt x="167" y="4216"/>
                  </a:lnTo>
                  <a:cubicBezTo>
                    <a:pt x="71" y="4216"/>
                    <a:pt x="0" y="4311"/>
                    <a:pt x="0" y="4407"/>
                  </a:cubicBezTo>
                  <a:cubicBezTo>
                    <a:pt x="0" y="4502"/>
                    <a:pt x="71" y="4573"/>
                    <a:pt x="167" y="4573"/>
                  </a:cubicBezTo>
                  <a:lnTo>
                    <a:pt x="453" y="4573"/>
                  </a:lnTo>
                  <a:cubicBezTo>
                    <a:pt x="548" y="4978"/>
                    <a:pt x="905" y="5264"/>
                    <a:pt x="1310" y="5264"/>
                  </a:cubicBezTo>
                  <a:lnTo>
                    <a:pt x="2643" y="5264"/>
                  </a:lnTo>
                  <a:lnTo>
                    <a:pt x="2643" y="5621"/>
                  </a:lnTo>
                  <a:cubicBezTo>
                    <a:pt x="2643" y="6693"/>
                    <a:pt x="2929" y="7312"/>
                    <a:pt x="3406" y="7788"/>
                  </a:cubicBezTo>
                  <a:lnTo>
                    <a:pt x="2929" y="7788"/>
                  </a:lnTo>
                  <a:cubicBezTo>
                    <a:pt x="2501" y="7788"/>
                    <a:pt x="2143" y="8098"/>
                    <a:pt x="2072" y="8479"/>
                  </a:cubicBezTo>
                  <a:lnTo>
                    <a:pt x="1691" y="8479"/>
                  </a:lnTo>
                  <a:cubicBezTo>
                    <a:pt x="1596" y="8098"/>
                    <a:pt x="1238" y="7788"/>
                    <a:pt x="834" y="7788"/>
                  </a:cubicBezTo>
                  <a:lnTo>
                    <a:pt x="167" y="7788"/>
                  </a:lnTo>
                  <a:cubicBezTo>
                    <a:pt x="71" y="7788"/>
                    <a:pt x="0" y="7860"/>
                    <a:pt x="0" y="7979"/>
                  </a:cubicBezTo>
                  <a:cubicBezTo>
                    <a:pt x="0" y="8050"/>
                    <a:pt x="71" y="8145"/>
                    <a:pt x="167" y="8145"/>
                  </a:cubicBezTo>
                  <a:lnTo>
                    <a:pt x="834" y="8145"/>
                  </a:lnTo>
                  <a:cubicBezTo>
                    <a:pt x="1048" y="8145"/>
                    <a:pt x="1262" y="8288"/>
                    <a:pt x="1334" y="8479"/>
                  </a:cubicBezTo>
                  <a:lnTo>
                    <a:pt x="167" y="8479"/>
                  </a:lnTo>
                  <a:cubicBezTo>
                    <a:pt x="71" y="8479"/>
                    <a:pt x="0" y="8574"/>
                    <a:pt x="0" y="8669"/>
                  </a:cubicBezTo>
                  <a:cubicBezTo>
                    <a:pt x="0" y="8765"/>
                    <a:pt x="71" y="8836"/>
                    <a:pt x="167" y="8836"/>
                  </a:cubicBezTo>
                  <a:lnTo>
                    <a:pt x="453" y="8836"/>
                  </a:lnTo>
                  <a:cubicBezTo>
                    <a:pt x="429" y="8908"/>
                    <a:pt x="429" y="8955"/>
                    <a:pt x="429" y="9027"/>
                  </a:cubicBezTo>
                  <a:cubicBezTo>
                    <a:pt x="429" y="9074"/>
                    <a:pt x="429" y="9146"/>
                    <a:pt x="453" y="9193"/>
                  </a:cubicBezTo>
                  <a:lnTo>
                    <a:pt x="167" y="9193"/>
                  </a:lnTo>
                  <a:cubicBezTo>
                    <a:pt x="71" y="9193"/>
                    <a:pt x="0" y="9265"/>
                    <a:pt x="0" y="9360"/>
                  </a:cubicBezTo>
                  <a:cubicBezTo>
                    <a:pt x="0" y="9455"/>
                    <a:pt x="71" y="9551"/>
                    <a:pt x="167" y="9551"/>
                  </a:cubicBezTo>
                  <a:lnTo>
                    <a:pt x="1334" y="9551"/>
                  </a:lnTo>
                  <a:cubicBezTo>
                    <a:pt x="1262" y="9741"/>
                    <a:pt x="1048" y="9884"/>
                    <a:pt x="834" y="9884"/>
                  </a:cubicBezTo>
                  <a:lnTo>
                    <a:pt x="167" y="9884"/>
                  </a:lnTo>
                  <a:cubicBezTo>
                    <a:pt x="71" y="9884"/>
                    <a:pt x="0" y="9979"/>
                    <a:pt x="0" y="10074"/>
                  </a:cubicBezTo>
                  <a:cubicBezTo>
                    <a:pt x="0" y="10170"/>
                    <a:pt x="71" y="10241"/>
                    <a:pt x="167" y="10241"/>
                  </a:cubicBezTo>
                  <a:lnTo>
                    <a:pt x="619" y="10241"/>
                  </a:lnTo>
                  <a:cubicBezTo>
                    <a:pt x="262" y="10646"/>
                    <a:pt x="48" y="11194"/>
                    <a:pt x="48" y="11765"/>
                  </a:cubicBezTo>
                  <a:cubicBezTo>
                    <a:pt x="48" y="11837"/>
                    <a:pt x="119" y="11932"/>
                    <a:pt x="214" y="11932"/>
                  </a:cubicBezTo>
                  <a:cubicBezTo>
                    <a:pt x="310" y="11932"/>
                    <a:pt x="405" y="11860"/>
                    <a:pt x="405" y="11765"/>
                  </a:cubicBezTo>
                  <a:cubicBezTo>
                    <a:pt x="405" y="11170"/>
                    <a:pt x="714" y="10551"/>
                    <a:pt x="1167" y="10241"/>
                  </a:cubicBezTo>
                  <a:cubicBezTo>
                    <a:pt x="1477" y="10027"/>
                    <a:pt x="1643" y="9812"/>
                    <a:pt x="1691" y="9551"/>
                  </a:cubicBezTo>
                  <a:lnTo>
                    <a:pt x="2072" y="9551"/>
                  </a:lnTo>
                  <a:cubicBezTo>
                    <a:pt x="2143" y="9932"/>
                    <a:pt x="2501" y="10241"/>
                    <a:pt x="2929" y="10241"/>
                  </a:cubicBezTo>
                  <a:lnTo>
                    <a:pt x="4096" y="10241"/>
                  </a:lnTo>
                  <a:cubicBezTo>
                    <a:pt x="4501" y="10241"/>
                    <a:pt x="4858" y="9932"/>
                    <a:pt x="4953" y="9551"/>
                  </a:cubicBezTo>
                  <a:lnTo>
                    <a:pt x="5334" y="9551"/>
                  </a:lnTo>
                  <a:cubicBezTo>
                    <a:pt x="5406" y="9932"/>
                    <a:pt x="5763" y="10241"/>
                    <a:pt x="6192" y="10241"/>
                  </a:cubicBezTo>
                  <a:lnTo>
                    <a:pt x="6478" y="10241"/>
                  </a:lnTo>
                  <a:cubicBezTo>
                    <a:pt x="6573" y="10241"/>
                    <a:pt x="6668" y="10170"/>
                    <a:pt x="6668" y="10074"/>
                  </a:cubicBezTo>
                  <a:cubicBezTo>
                    <a:pt x="6668" y="9979"/>
                    <a:pt x="6573" y="9884"/>
                    <a:pt x="6478" y="9884"/>
                  </a:cubicBezTo>
                  <a:lnTo>
                    <a:pt x="6192" y="9884"/>
                  </a:lnTo>
                  <a:cubicBezTo>
                    <a:pt x="5954" y="9884"/>
                    <a:pt x="5763" y="9741"/>
                    <a:pt x="5692" y="9551"/>
                  </a:cubicBezTo>
                  <a:lnTo>
                    <a:pt x="7835" y="9551"/>
                  </a:lnTo>
                  <a:cubicBezTo>
                    <a:pt x="7764" y="9741"/>
                    <a:pt x="7573" y="9884"/>
                    <a:pt x="7335" y="9884"/>
                  </a:cubicBezTo>
                  <a:lnTo>
                    <a:pt x="7192" y="9884"/>
                  </a:lnTo>
                  <a:cubicBezTo>
                    <a:pt x="7097" y="9884"/>
                    <a:pt x="7002" y="9955"/>
                    <a:pt x="7002" y="10074"/>
                  </a:cubicBezTo>
                  <a:cubicBezTo>
                    <a:pt x="7002" y="10170"/>
                    <a:pt x="7073" y="10241"/>
                    <a:pt x="7192" y="10241"/>
                  </a:cubicBezTo>
                  <a:lnTo>
                    <a:pt x="7335" y="10241"/>
                  </a:lnTo>
                  <a:cubicBezTo>
                    <a:pt x="7764" y="10241"/>
                    <a:pt x="8121" y="9932"/>
                    <a:pt x="8192" y="9551"/>
                  </a:cubicBezTo>
                  <a:lnTo>
                    <a:pt x="8573" y="9551"/>
                  </a:lnTo>
                  <a:cubicBezTo>
                    <a:pt x="8669" y="9932"/>
                    <a:pt x="9026" y="10241"/>
                    <a:pt x="9431" y="10241"/>
                  </a:cubicBezTo>
                  <a:lnTo>
                    <a:pt x="10740" y="10241"/>
                  </a:lnTo>
                  <a:cubicBezTo>
                    <a:pt x="11217" y="10598"/>
                    <a:pt x="11502" y="11170"/>
                    <a:pt x="11502" y="11741"/>
                  </a:cubicBezTo>
                  <a:cubicBezTo>
                    <a:pt x="11502" y="11837"/>
                    <a:pt x="11574" y="11932"/>
                    <a:pt x="11669" y="11932"/>
                  </a:cubicBezTo>
                  <a:cubicBezTo>
                    <a:pt x="11764" y="11932"/>
                    <a:pt x="11860" y="11837"/>
                    <a:pt x="11860" y="11741"/>
                  </a:cubicBezTo>
                  <a:cubicBezTo>
                    <a:pt x="11860" y="11122"/>
                    <a:pt x="11574" y="10503"/>
                    <a:pt x="11098" y="10074"/>
                  </a:cubicBezTo>
                  <a:cubicBezTo>
                    <a:pt x="11288" y="9955"/>
                    <a:pt x="11407" y="9765"/>
                    <a:pt x="11455" y="9551"/>
                  </a:cubicBezTo>
                  <a:lnTo>
                    <a:pt x="11717" y="9551"/>
                  </a:lnTo>
                  <a:cubicBezTo>
                    <a:pt x="11812" y="9551"/>
                    <a:pt x="11907" y="9455"/>
                    <a:pt x="11907" y="9360"/>
                  </a:cubicBezTo>
                  <a:cubicBezTo>
                    <a:pt x="11907" y="9265"/>
                    <a:pt x="11836" y="9193"/>
                    <a:pt x="11717" y="9193"/>
                  </a:cubicBezTo>
                  <a:lnTo>
                    <a:pt x="10717" y="9193"/>
                  </a:lnTo>
                  <a:cubicBezTo>
                    <a:pt x="10621" y="9193"/>
                    <a:pt x="10550" y="9122"/>
                    <a:pt x="10550" y="9027"/>
                  </a:cubicBezTo>
                  <a:cubicBezTo>
                    <a:pt x="10550" y="8931"/>
                    <a:pt x="10621" y="8836"/>
                    <a:pt x="10717" y="8836"/>
                  </a:cubicBezTo>
                  <a:lnTo>
                    <a:pt x="11717" y="8836"/>
                  </a:lnTo>
                  <a:cubicBezTo>
                    <a:pt x="11812" y="8836"/>
                    <a:pt x="11907" y="8765"/>
                    <a:pt x="11907" y="8669"/>
                  </a:cubicBezTo>
                  <a:cubicBezTo>
                    <a:pt x="11907" y="8574"/>
                    <a:pt x="11836" y="8479"/>
                    <a:pt x="11717" y="8479"/>
                  </a:cubicBezTo>
                  <a:lnTo>
                    <a:pt x="11455" y="8479"/>
                  </a:lnTo>
                  <a:cubicBezTo>
                    <a:pt x="11383" y="8098"/>
                    <a:pt x="11026" y="7788"/>
                    <a:pt x="10597" y="7788"/>
                  </a:cubicBezTo>
                  <a:lnTo>
                    <a:pt x="9431" y="7788"/>
                  </a:lnTo>
                  <a:cubicBezTo>
                    <a:pt x="9026" y="7788"/>
                    <a:pt x="8669" y="8098"/>
                    <a:pt x="8573" y="8479"/>
                  </a:cubicBezTo>
                  <a:lnTo>
                    <a:pt x="8192" y="8479"/>
                  </a:lnTo>
                  <a:cubicBezTo>
                    <a:pt x="8168" y="8384"/>
                    <a:pt x="8121" y="8265"/>
                    <a:pt x="8073" y="8169"/>
                  </a:cubicBezTo>
                  <a:cubicBezTo>
                    <a:pt x="8359" y="7955"/>
                    <a:pt x="8669" y="7645"/>
                    <a:pt x="8907" y="7264"/>
                  </a:cubicBezTo>
                  <a:cubicBezTo>
                    <a:pt x="9121" y="6836"/>
                    <a:pt x="9240" y="6359"/>
                    <a:pt x="9264" y="5740"/>
                  </a:cubicBezTo>
                  <a:cubicBezTo>
                    <a:pt x="9264" y="5645"/>
                    <a:pt x="9192" y="5574"/>
                    <a:pt x="9097" y="5574"/>
                  </a:cubicBezTo>
                  <a:cubicBezTo>
                    <a:pt x="9002" y="5574"/>
                    <a:pt x="8907" y="5645"/>
                    <a:pt x="8907" y="5740"/>
                  </a:cubicBezTo>
                  <a:cubicBezTo>
                    <a:pt x="8883" y="6883"/>
                    <a:pt x="8502" y="7383"/>
                    <a:pt x="7811" y="7931"/>
                  </a:cubicBezTo>
                  <a:cubicBezTo>
                    <a:pt x="7668" y="7836"/>
                    <a:pt x="7525" y="7788"/>
                    <a:pt x="7335" y="7788"/>
                  </a:cubicBezTo>
                  <a:lnTo>
                    <a:pt x="6192" y="7788"/>
                  </a:lnTo>
                  <a:cubicBezTo>
                    <a:pt x="5763" y="7788"/>
                    <a:pt x="5406" y="8098"/>
                    <a:pt x="5334" y="8479"/>
                  </a:cubicBezTo>
                  <a:lnTo>
                    <a:pt x="4953" y="8479"/>
                  </a:lnTo>
                  <a:cubicBezTo>
                    <a:pt x="4858" y="8098"/>
                    <a:pt x="4501" y="7788"/>
                    <a:pt x="4096" y="7788"/>
                  </a:cubicBezTo>
                  <a:lnTo>
                    <a:pt x="3929" y="7788"/>
                  </a:lnTo>
                  <a:cubicBezTo>
                    <a:pt x="3334" y="7312"/>
                    <a:pt x="3001" y="6764"/>
                    <a:pt x="3001" y="5621"/>
                  </a:cubicBezTo>
                  <a:lnTo>
                    <a:pt x="3001" y="5097"/>
                  </a:lnTo>
                  <a:cubicBezTo>
                    <a:pt x="3167" y="4978"/>
                    <a:pt x="3286" y="4788"/>
                    <a:pt x="3334" y="4573"/>
                  </a:cubicBezTo>
                  <a:lnTo>
                    <a:pt x="3715" y="4573"/>
                  </a:lnTo>
                  <a:cubicBezTo>
                    <a:pt x="3810" y="4978"/>
                    <a:pt x="4168" y="5264"/>
                    <a:pt x="4572" y="5264"/>
                  </a:cubicBezTo>
                  <a:lnTo>
                    <a:pt x="5596" y="5264"/>
                  </a:lnTo>
                  <a:lnTo>
                    <a:pt x="5287" y="6002"/>
                  </a:lnTo>
                  <a:cubicBezTo>
                    <a:pt x="5144" y="6288"/>
                    <a:pt x="5311" y="6502"/>
                    <a:pt x="5501" y="6645"/>
                  </a:cubicBezTo>
                  <a:cubicBezTo>
                    <a:pt x="5644" y="6764"/>
                    <a:pt x="5787" y="6812"/>
                    <a:pt x="5954" y="6812"/>
                  </a:cubicBezTo>
                  <a:cubicBezTo>
                    <a:pt x="6097" y="6812"/>
                    <a:pt x="6263" y="6764"/>
                    <a:pt x="6382" y="6645"/>
                  </a:cubicBezTo>
                  <a:cubicBezTo>
                    <a:pt x="6573" y="6502"/>
                    <a:pt x="6740" y="6288"/>
                    <a:pt x="6620" y="6002"/>
                  </a:cubicBezTo>
                  <a:lnTo>
                    <a:pt x="6239" y="5097"/>
                  </a:lnTo>
                  <a:cubicBezTo>
                    <a:pt x="6430" y="4978"/>
                    <a:pt x="6549" y="4788"/>
                    <a:pt x="6597" y="4573"/>
                  </a:cubicBezTo>
                  <a:lnTo>
                    <a:pt x="6978" y="4573"/>
                  </a:lnTo>
                  <a:cubicBezTo>
                    <a:pt x="7049" y="4978"/>
                    <a:pt x="7406" y="5264"/>
                    <a:pt x="7835" y="5264"/>
                  </a:cubicBezTo>
                  <a:lnTo>
                    <a:pt x="9002" y="5264"/>
                  </a:lnTo>
                  <a:cubicBezTo>
                    <a:pt x="9407" y="5264"/>
                    <a:pt x="9764" y="4954"/>
                    <a:pt x="9859" y="4573"/>
                  </a:cubicBezTo>
                  <a:lnTo>
                    <a:pt x="10240" y="4573"/>
                  </a:lnTo>
                  <a:cubicBezTo>
                    <a:pt x="10312" y="4978"/>
                    <a:pt x="10669" y="5264"/>
                    <a:pt x="11098" y="5264"/>
                  </a:cubicBezTo>
                  <a:lnTo>
                    <a:pt x="11717" y="5264"/>
                  </a:lnTo>
                  <a:cubicBezTo>
                    <a:pt x="11812" y="5264"/>
                    <a:pt x="11907" y="5192"/>
                    <a:pt x="11907" y="5097"/>
                  </a:cubicBezTo>
                  <a:cubicBezTo>
                    <a:pt x="11907" y="5002"/>
                    <a:pt x="11836" y="4907"/>
                    <a:pt x="11717" y="4907"/>
                  </a:cubicBezTo>
                  <a:lnTo>
                    <a:pt x="11098" y="4907"/>
                  </a:lnTo>
                  <a:cubicBezTo>
                    <a:pt x="10859" y="4907"/>
                    <a:pt x="10669" y="4764"/>
                    <a:pt x="10597" y="4573"/>
                  </a:cubicBezTo>
                  <a:lnTo>
                    <a:pt x="11717" y="4573"/>
                  </a:lnTo>
                  <a:cubicBezTo>
                    <a:pt x="11812" y="4573"/>
                    <a:pt x="11907" y="4478"/>
                    <a:pt x="11907" y="4383"/>
                  </a:cubicBezTo>
                  <a:cubicBezTo>
                    <a:pt x="11907" y="4288"/>
                    <a:pt x="11836" y="4216"/>
                    <a:pt x="11717" y="4216"/>
                  </a:cubicBezTo>
                  <a:lnTo>
                    <a:pt x="11479" y="4216"/>
                  </a:lnTo>
                  <a:cubicBezTo>
                    <a:pt x="11479" y="4168"/>
                    <a:pt x="11502" y="4097"/>
                    <a:pt x="11502" y="4049"/>
                  </a:cubicBezTo>
                  <a:cubicBezTo>
                    <a:pt x="11502" y="3978"/>
                    <a:pt x="11479" y="3930"/>
                    <a:pt x="11479" y="3859"/>
                  </a:cubicBezTo>
                  <a:lnTo>
                    <a:pt x="11717" y="3859"/>
                  </a:lnTo>
                  <a:cubicBezTo>
                    <a:pt x="11729" y="3862"/>
                    <a:pt x="11742" y="3863"/>
                    <a:pt x="11754" y="3863"/>
                  </a:cubicBezTo>
                  <a:cubicBezTo>
                    <a:pt x="11835" y="3863"/>
                    <a:pt x="11907" y="3799"/>
                    <a:pt x="11907" y="3716"/>
                  </a:cubicBezTo>
                  <a:cubicBezTo>
                    <a:pt x="11907" y="3621"/>
                    <a:pt x="11812" y="3525"/>
                    <a:pt x="11717" y="3525"/>
                  </a:cubicBezTo>
                  <a:lnTo>
                    <a:pt x="10597" y="3525"/>
                  </a:lnTo>
                  <a:cubicBezTo>
                    <a:pt x="10669" y="3335"/>
                    <a:pt x="10859" y="3192"/>
                    <a:pt x="11074" y="3192"/>
                  </a:cubicBezTo>
                  <a:lnTo>
                    <a:pt x="11717" y="3192"/>
                  </a:lnTo>
                  <a:cubicBezTo>
                    <a:pt x="11812" y="3192"/>
                    <a:pt x="11907" y="3097"/>
                    <a:pt x="11907" y="3002"/>
                  </a:cubicBezTo>
                  <a:cubicBezTo>
                    <a:pt x="11907" y="2906"/>
                    <a:pt x="11812" y="2835"/>
                    <a:pt x="11717" y="2835"/>
                  </a:cubicBezTo>
                  <a:lnTo>
                    <a:pt x="11074" y="2835"/>
                  </a:lnTo>
                  <a:cubicBezTo>
                    <a:pt x="10669" y="2835"/>
                    <a:pt x="10312" y="3121"/>
                    <a:pt x="10240" y="3525"/>
                  </a:cubicBezTo>
                  <a:lnTo>
                    <a:pt x="9835" y="3525"/>
                  </a:lnTo>
                  <a:cubicBezTo>
                    <a:pt x="9788" y="3216"/>
                    <a:pt x="9550" y="2954"/>
                    <a:pt x="9240" y="2859"/>
                  </a:cubicBezTo>
                  <a:cubicBezTo>
                    <a:pt x="9240" y="2025"/>
                    <a:pt x="8883" y="1311"/>
                    <a:pt x="8264" y="787"/>
                  </a:cubicBezTo>
                  <a:cubicBezTo>
                    <a:pt x="7668" y="287"/>
                    <a:pt x="6835" y="1"/>
                    <a:pt x="5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50" name="Google Shape;2083;p72">
              <a:extLst>
                <a:ext uri="{FF2B5EF4-FFF2-40B4-BE49-F238E27FC236}">
                  <a16:creationId xmlns:a16="http://schemas.microsoft.com/office/drawing/2014/main" id="{CA57E435-153D-435D-8FA5-FE46399C7BE1}"/>
                </a:ext>
              </a:extLst>
            </p:cNvPr>
            <p:cNvSpPr/>
            <p:nvPr/>
          </p:nvSpPr>
          <p:spPr>
            <a:xfrm>
              <a:off x="4165270" y="1633516"/>
              <a:ext cx="106516" cy="19636"/>
            </a:xfrm>
            <a:custGeom>
              <a:avLst/>
              <a:gdLst/>
              <a:ahLst/>
              <a:cxnLst/>
              <a:rect l="l" t="t" r="r" b="b"/>
              <a:pathLst>
                <a:path w="2978" h="549" extrusionOk="0">
                  <a:moveTo>
                    <a:pt x="620" y="1"/>
                  </a:moveTo>
                  <a:cubicBezTo>
                    <a:pt x="405" y="1"/>
                    <a:pt x="215" y="96"/>
                    <a:pt x="72" y="239"/>
                  </a:cubicBezTo>
                  <a:cubicBezTo>
                    <a:pt x="0" y="310"/>
                    <a:pt x="24" y="429"/>
                    <a:pt x="72" y="501"/>
                  </a:cubicBezTo>
                  <a:cubicBezTo>
                    <a:pt x="102" y="531"/>
                    <a:pt x="140" y="544"/>
                    <a:pt x="180" y="544"/>
                  </a:cubicBezTo>
                  <a:cubicBezTo>
                    <a:pt x="235" y="544"/>
                    <a:pt x="292" y="518"/>
                    <a:pt x="334" y="477"/>
                  </a:cubicBezTo>
                  <a:cubicBezTo>
                    <a:pt x="358" y="453"/>
                    <a:pt x="453" y="358"/>
                    <a:pt x="620" y="358"/>
                  </a:cubicBezTo>
                  <a:cubicBezTo>
                    <a:pt x="715" y="358"/>
                    <a:pt x="834" y="382"/>
                    <a:pt x="953" y="429"/>
                  </a:cubicBezTo>
                  <a:cubicBezTo>
                    <a:pt x="1096" y="453"/>
                    <a:pt x="1263" y="501"/>
                    <a:pt x="1501" y="501"/>
                  </a:cubicBezTo>
                  <a:cubicBezTo>
                    <a:pt x="1715" y="501"/>
                    <a:pt x="1882" y="453"/>
                    <a:pt x="2048" y="429"/>
                  </a:cubicBezTo>
                  <a:cubicBezTo>
                    <a:pt x="2167" y="382"/>
                    <a:pt x="2263" y="358"/>
                    <a:pt x="2382" y="358"/>
                  </a:cubicBezTo>
                  <a:cubicBezTo>
                    <a:pt x="2525" y="358"/>
                    <a:pt x="2620" y="453"/>
                    <a:pt x="2668" y="477"/>
                  </a:cubicBezTo>
                  <a:cubicBezTo>
                    <a:pt x="2691" y="524"/>
                    <a:pt x="2739" y="548"/>
                    <a:pt x="2787" y="548"/>
                  </a:cubicBezTo>
                  <a:cubicBezTo>
                    <a:pt x="2834" y="548"/>
                    <a:pt x="2882" y="524"/>
                    <a:pt x="2906" y="501"/>
                  </a:cubicBezTo>
                  <a:cubicBezTo>
                    <a:pt x="2977" y="429"/>
                    <a:pt x="2977" y="334"/>
                    <a:pt x="2906" y="263"/>
                  </a:cubicBezTo>
                  <a:cubicBezTo>
                    <a:pt x="2763" y="96"/>
                    <a:pt x="2572" y="1"/>
                    <a:pt x="2382" y="1"/>
                  </a:cubicBezTo>
                  <a:cubicBezTo>
                    <a:pt x="2215" y="1"/>
                    <a:pt x="2072" y="48"/>
                    <a:pt x="1953" y="72"/>
                  </a:cubicBezTo>
                  <a:cubicBezTo>
                    <a:pt x="1810" y="120"/>
                    <a:pt x="1667" y="143"/>
                    <a:pt x="1501" y="143"/>
                  </a:cubicBezTo>
                  <a:cubicBezTo>
                    <a:pt x="1310" y="143"/>
                    <a:pt x="1167" y="120"/>
                    <a:pt x="1048" y="72"/>
                  </a:cubicBezTo>
                  <a:cubicBezTo>
                    <a:pt x="905" y="48"/>
                    <a:pt x="762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</p:grpSp>
      <p:grpSp>
        <p:nvGrpSpPr>
          <p:cNvPr id="51" name="Google Shape;1959;p72">
            <a:extLst>
              <a:ext uri="{FF2B5EF4-FFF2-40B4-BE49-F238E27FC236}">
                <a16:creationId xmlns:a16="http://schemas.microsoft.com/office/drawing/2014/main" id="{9BA00979-23FA-4648-811F-BD2659E993DD}"/>
              </a:ext>
            </a:extLst>
          </p:cNvPr>
          <p:cNvGrpSpPr/>
          <p:nvPr/>
        </p:nvGrpSpPr>
        <p:grpSpPr>
          <a:xfrm>
            <a:off x="6043265" y="1416997"/>
            <a:ext cx="429317" cy="426098"/>
            <a:chOff x="6139707" y="2029426"/>
            <a:chExt cx="429317" cy="426098"/>
          </a:xfrm>
          <a:solidFill>
            <a:schemeClr val="tx1"/>
          </a:solidFill>
        </p:grpSpPr>
        <p:sp>
          <p:nvSpPr>
            <p:cNvPr id="52" name="Google Shape;1960;p72">
              <a:extLst>
                <a:ext uri="{FF2B5EF4-FFF2-40B4-BE49-F238E27FC236}">
                  <a16:creationId xmlns:a16="http://schemas.microsoft.com/office/drawing/2014/main" id="{9C6C70FE-FEE4-459F-A1F6-A078A9E8D4C2}"/>
                </a:ext>
              </a:extLst>
            </p:cNvPr>
            <p:cNvSpPr/>
            <p:nvPr/>
          </p:nvSpPr>
          <p:spPr>
            <a:xfrm>
              <a:off x="6459970" y="2262130"/>
              <a:ext cx="55404" cy="108197"/>
            </a:xfrm>
            <a:custGeom>
              <a:avLst/>
              <a:gdLst/>
              <a:ahLst/>
              <a:cxnLst/>
              <a:rect l="l" t="t" r="r" b="b"/>
              <a:pathLst>
                <a:path w="1549" h="3025" extrusionOk="0">
                  <a:moveTo>
                    <a:pt x="572" y="691"/>
                  </a:moveTo>
                  <a:lnTo>
                    <a:pt x="572" y="1144"/>
                  </a:lnTo>
                  <a:cubicBezTo>
                    <a:pt x="548" y="1120"/>
                    <a:pt x="525" y="1120"/>
                    <a:pt x="501" y="1096"/>
                  </a:cubicBezTo>
                  <a:cubicBezTo>
                    <a:pt x="453" y="1048"/>
                    <a:pt x="429" y="977"/>
                    <a:pt x="453" y="882"/>
                  </a:cubicBezTo>
                  <a:cubicBezTo>
                    <a:pt x="453" y="810"/>
                    <a:pt x="501" y="739"/>
                    <a:pt x="572" y="691"/>
                  </a:cubicBezTo>
                  <a:close/>
                  <a:moveTo>
                    <a:pt x="929" y="1668"/>
                  </a:moveTo>
                  <a:cubicBezTo>
                    <a:pt x="1167" y="1763"/>
                    <a:pt x="1167" y="1977"/>
                    <a:pt x="1144" y="2049"/>
                  </a:cubicBezTo>
                  <a:cubicBezTo>
                    <a:pt x="1144" y="2144"/>
                    <a:pt x="1048" y="2287"/>
                    <a:pt x="929" y="2334"/>
                  </a:cubicBezTo>
                  <a:lnTo>
                    <a:pt x="929" y="1668"/>
                  </a:lnTo>
                  <a:close/>
                  <a:moveTo>
                    <a:pt x="763" y="1"/>
                  </a:moveTo>
                  <a:cubicBezTo>
                    <a:pt x="667" y="1"/>
                    <a:pt x="572" y="96"/>
                    <a:pt x="572" y="191"/>
                  </a:cubicBezTo>
                  <a:lnTo>
                    <a:pt x="572" y="310"/>
                  </a:lnTo>
                  <a:cubicBezTo>
                    <a:pt x="572" y="310"/>
                    <a:pt x="548" y="334"/>
                    <a:pt x="525" y="334"/>
                  </a:cubicBezTo>
                  <a:cubicBezTo>
                    <a:pt x="310" y="405"/>
                    <a:pt x="143" y="572"/>
                    <a:pt x="96" y="810"/>
                  </a:cubicBezTo>
                  <a:cubicBezTo>
                    <a:pt x="72" y="1048"/>
                    <a:pt x="143" y="1239"/>
                    <a:pt x="286" y="1358"/>
                  </a:cubicBezTo>
                  <a:cubicBezTo>
                    <a:pt x="358" y="1429"/>
                    <a:pt x="453" y="1477"/>
                    <a:pt x="572" y="1525"/>
                  </a:cubicBezTo>
                  <a:lnTo>
                    <a:pt x="572" y="2358"/>
                  </a:lnTo>
                  <a:cubicBezTo>
                    <a:pt x="477" y="2358"/>
                    <a:pt x="405" y="2334"/>
                    <a:pt x="310" y="2263"/>
                  </a:cubicBezTo>
                  <a:cubicBezTo>
                    <a:pt x="273" y="2235"/>
                    <a:pt x="235" y="2221"/>
                    <a:pt x="200" y="2221"/>
                  </a:cubicBezTo>
                  <a:cubicBezTo>
                    <a:pt x="147" y="2221"/>
                    <a:pt x="101" y="2253"/>
                    <a:pt x="72" y="2311"/>
                  </a:cubicBezTo>
                  <a:cubicBezTo>
                    <a:pt x="1" y="2382"/>
                    <a:pt x="24" y="2501"/>
                    <a:pt x="120" y="2549"/>
                  </a:cubicBezTo>
                  <a:cubicBezTo>
                    <a:pt x="286" y="2668"/>
                    <a:pt x="429" y="2715"/>
                    <a:pt x="572" y="2715"/>
                  </a:cubicBezTo>
                  <a:lnTo>
                    <a:pt x="572" y="2858"/>
                  </a:lnTo>
                  <a:cubicBezTo>
                    <a:pt x="572" y="2954"/>
                    <a:pt x="667" y="3025"/>
                    <a:pt x="763" y="3025"/>
                  </a:cubicBezTo>
                  <a:cubicBezTo>
                    <a:pt x="858" y="3025"/>
                    <a:pt x="929" y="2954"/>
                    <a:pt x="929" y="2858"/>
                  </a:cubicBezTo>
                  <a:lnTo>
                    <a:pt x="929" y="2692"/>
                  </a:lnTo>
                  <a:cubicBezTo>
                    <a:pt x="1239" y="2620"/>
                    <a:pt x="1453" y="2358"/>
                    <a:pt x="1501" y="2096"/>
                  </a:cubicBezTo>
                  <a:cubicBezTo>
                    <a:pt x="1549" y="1763"/>
                    <a:pt x="1382" y="1453"/>
                    <a:pt x="1048" y="1358"/>
                  </a:cubicBezTo>
                  <a:cubicBezTo>
                    <a:pt x="1001" y="1334"/>
                    <a:pt x="977" y="1310"/>
                    <a:pt x="929" y="1310"/>
                  </a:cubicBezTo>
                  <a:lnTo>
                    <a:pt x="929" y="667"/>
                  </a:lnTo>
                  <a:cubicBezTo>
                    <a:pt x="1025" y="691"/>
                    <a:pt x="1072" y="739"/>
                    <a:pt x="1072" y="739"/>
                  </a:cubicBezTo>
                  <a:cubicBezTo>
                    <a:pt x="1105" y="772"/>
                    <a:pt x="1149" y="790"/>
                    <a:pt x="1191" y="790"/>
                  </a:cubicBezTo>
                  <a:cubicBezTo>
                    <a:pt x="1239" y="790"/>
                    <a:pt x="1285" y="766"/>
                    <a:pt x="1310" y="715"/>
                  </a:cubicBezTo>
                  <a:cubicBezTo>
                    <a:pt x="1382" y="644"/>
                    <a:pt x="1382" y="548"/>
                    <a:pt x="1310" y="477"/>
                  </a:cubicBezTo>
                  <a:cubicBezTo>
                    <a:pt x="1287" y="477"/>
                    <a:pt x="1167" y="358"/>
                    <a:pt x="929" y="310"/>
                  </a:cubicBezTo>
                  <a:lnTo>
                    <a:pt x="929" y="191"/>
                  </a:lnTo>
                  <a:cubicBezTo>
                    <a:pt x="929" y="96"/>
                    <a:pt x="858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61;p72">
              <a:extLst>
                <a:ext uri="{FF2B5EF4-FFF2-40B4-BE49-F238E27FC236}">
                  <a16:creationId xmlns:a16="http://schemas.microsoft.com/office/drawing/2014/main" id="{78F25B33-3B03-4753-8002-4803D65BC80C}"/>
                </a:ext>
              </a:extLst>
            </p:cNvPr>
            <p:cNvSpPr/>
            <p:nvPr/>
          </p:nvSpPr>
          <p:spPr>
            <a:xfrm>
              <a:off x="6139707" y="2029426"/>
              <a:ext cx="429317" cy="426098"/>
            </a:xfrm>
            <a:custGeom>
              <a:avLst/>
              <a:gdLst/>
              <a:ahLst/>
              <a:cxnLst/>
              <a:rect l="l" t="t" r="r" b="b"/>
              <a:pathLst>
                <a:path w="12003" h="11913" extrusionOk="0">
                  <a:moveTo>
                    <a:pt x="786" y="828"/>
                  </a:moveTo>
                  <a:cubicBezTo>
                    <a:pt x="818" y="828"/>
                    <a:pt x="850" y="832"/>
                    <a:pt x="881" y="839"/>
                  </a:cubicBezTo>
                  <a:cubicBezTo>
                    <a:pt x="1001" y="863"/>
                    <a:pt x="1096" y="958"/>
                    <a:pt x="1143" y="1077"/>
                  </a:cubicBezTo>
                  <a:cubicBezTo>
                    <a:pt x="1167" y="1125"/>
                    <a:pt x="1215" y="1172"/>
                    <a:pt x="1263" y="1172"/>
                  </a:cubicBezTo>
                  <a:lnTo>
                    <a:pt x="2072" y="1386"/>
                  </a:lnTo>
                  <a:lnTo>
                    <a:pt x="2072" y="1767"/>
                  </a:lnTo>
                  <a:lnTo>
                    <a:pt x="1191" y="1506"/>
                  </a:lnTo>
                  <a:cubicBezTo>
                    <a:pt x="1120" y="1506"/>
                    <a:pt x="1072" y="1506"/>
                    <a:pt x="1024" y="1553"/>
                  </a:cubicBezTo>
                  <a:cubicBezTo>
                    <a:pt x="953" y="1607"/>
                    <a:pt x="868" y="1634"/>
                    <a:pt x="770" y="1634"/>
                  </a:cubicBezTo>
                  <a:cubicBezTo>
                    <a:pt x="737" y="1634"/>
                    <a:pt x="703" y="1631"/>
                    <a:pt x="667" y="1625"/>
                  </a:cubicBezTo>
                  <a:cubicBezTo>
                    <a:pt x="453" y="1577"/>
                    <a:pt x="334" y="1339"/>
                    <a:pt x="381" y="1125"/>
                  </a:cubicBezTo>
                  <a:cubicBezTo>
                    <a:pt x="422" y="942"/>
                    <a:pt x="601" y="828"/>
                    <a:pt x="786" y="828"/>
                  </a:cubicBezTo>
                  <a:close/>
                  <a:moveTo>
                    <a:pt x="6025" y="362"/>
                  </a:moveTo>
                  <a:cubicBezTo>
                    <a:pt x="6216" y="386"/>
                    <a:pt x="6359" y="529"/>
                    <a:pt x="6383" y="720"/>
                  </a:cubicBezTo>
                  <a:cubicBezTo>
                    <a:pt x="6406" y="863"/>
                    <a:pt x="6335" y="982"/>
                    <a:pt x="6240" y="1077"/>
                  </a:cubicBezTo>
                  <a:cubicBezTo>
                    <a:pt x="6192" y="1125"/>
                    <a:pt x="6144" y="1196"/>
                    <a:pt x="6144" y="1267"/>
                  </a:cubicBezTo>
                  <a:lnTo>
                    <a:pt x="6144" y="2125"/>
                  </a:lnTo>
                  <a:lnTo>
                    <a:pt x="5811" y="2029"/>
                  </a:lnTo>
                  <a:lnTo>
                    <a:pt x="5811" y="1267"/>
                  </a:lnTo>
                  <a:cubicBezTo>
                    <a:pt x="5811" y="1196"/>
                    <a:pt x="5763" y="1125"/>
                    <a:pt x="5716" y="1077"/>
                  </a:cubicBezTo>
                  <a:cubicBezTo>
                    <a:pt x="5621" y="1005"/>
                    <a:pt x="5573" y="886"/>
                    <a:pt x="5573" y="767"/>
                  </a:cubicBezTo>
                  <a:cubicBezTo>
                    <a:pt x="5573" y="648"/>
                    <a:pt x="5621" y="553"/>
                    <a:pt x="5692" y="458"/>
                  </a:cubicBezTo>
                  <a:cubicBezTo>
                    <a:pt x="5787" y="386"/>
                    <a:pt x="5906" y="362"/>
                    <a:pt x="6025" y="362"/>
                  </a:cubicBezTo>
                  <a:close/>
                  <a:moveTo>
                    <a:pt x="2429" y="1482"/>
                  </a:moveTo>
                  <a:lnTo>
                    <a:pt x="4358" y="2006"/>
                  </a:lnTo>
                  <a:cubicBezTo>
                    <a:pt x="4358" y="2125"/>
                    <a:pt x="4335" y="2244"/>
                    <a:pt x="4358" y="2363"/>
                  </a:cubicBezTo>
                  <a:lnTo>
                    <a:pt x="2429" y="1839"/>
                  </a:lnTo>
                  <a:lnTo>
                    <a:pt x="2429" y="1482"/>
                  </a:lnTo>
                  <a:close/>
                  <a:moveTo>
                    <a:pt x="4716" y="2101"/>
                  </a:moveTo>
                  <a:lnTo>
                    <a:pt x="7335" y="2792"/>
                  </a:lnTo>
                  <a:cubicBezTo>
                    <a:pt x="7216" y="3077"/>
                    <a:pt x="7026" y="3292"/>
                    <a:pt x="6740" y="3458"/>
                  </a:cubicBezTo>
                  <a:cubicBezTo>
                    <a:pt x="6533" y="3585"/>
                    <a:pt x="6306" y="3649"/>
                    <a:pt x="6071" y="3649"/>
                  </a:cubicBezTo>
                  <a:cubicBezTo>
                    <a:pt x="5954" y="3649"/>
                    <a:pt x="5835" y="3633"/>
                    <a:pt x="5716" y="3601"/>
                  </a:cubicBezTo>
                  <a:cubicBezTo>
                    <a:pt x="5049" y="3411"/>
                    <a:pt x="4620" y="2768"/>
                    <a:pt x="4716" y="2101"/>
                  </a:cubicBezTo>
                  <a:close/>
                  <a:moveTo>
                    <a:pt x="7669" y="2887"/>
                  </a:moveTo>
                  <a:lnTo>
                    <a:pt x="9526" y="3363"/>
                  </a:lnTo>
                  <a:lnTo>
                    <a:pt x="9526" y="3720"/>
                  </a:lnTo>
                  <a:lnTo>
                    <a:pt x="7502" y="3196"/>
                  </a:lnTo>
                  <a:cubicBezTo>
                    <a:pt x="7573" y="3101"/>
                    <a:pt x="7621" y="2982"/>
                    <a:pt x="7669" y="2887"/>
                  </a:cubicBezTo>
                  <a:close/>
                  <a:moveTo>
                    <a:pt x="9860" y="3458"/>
                  </a:moveTo>
                  <a:lnTo>
                    <a:pt x="10764" y="3696"/>
                  </a:lnTo>
                  <a:cubicBezTo>
                    <a:pt x="10778" y="3703"/>
                    <a:pt x="10794" y="3706"/>
                    <a:pt x="10811" y="3706"/>
                  </a:cubicBezTo>
                  <a:cubicBezTo>
                    <a:pt x="10850" y="3706"/>
                    <a:pt x="10891" y="3689"/>
                    <a:pt x="10907" y="3673"/>
                  </a:cubicBezTo>
                  <a:cubicBezTo>
                    <a:pt x="10987" y="3609"/>
                    <a:pt x="11066" y="3577"/>
                    <a:pt x="11146" y="3577"/>
                  </a:cubicBezTo>
                  <a:cubicBezTo>
                    <a:pt x="11185" y="3577"/>
                    <a:pt x="11225" y="3585"/>
                    <a:pt x="11265" y="3601"/>
                  </a:cubicBezTo>
                  <a:cubicBezTo>
                    <a:pt x="11384" y="3625"/>
                    <a:pt x="11479" y="3696"/>
                    <a:pt x="11527" y="3768"/>
                  </a:cubicBezTo>
                  <a:cubicBezTo>
                    <a:pt x="11574" y="3863"/>
                    <a:pt x="11598" y="3982"/>
                    <a:pt x="11574" y="4077"/>
                  </a:cubicBezTo>
                  <a:cubicBezTo>
                    <a:pt x="11512" y="4264"/>
                    <a:pt x="11342" y="4396"/>
                    <a:pt x="11158" y="4396"/>
                  </a:cubicBezTo>
                  <a:cubicBezTo>
                    <a:pt x="11130" y="4396"/>
                    <a:pt x="11102" y="4393"/>
                    <a:pt x="11074" y="4387"/>
                  </a:cubicBezTo>
                  <a:cubicBezTo>
                    <a:pt x="10931" y="4339"/>
                    <a:pt x="10836" y="4244"/>
                    <a:pt x="10788" y="4125"/>
                  </a:cubicBezTo>
                  <a:cubicBezTo>
                    <a:pt x="10764" y="4077"/>
                    <a:pt x="10741" y="4054"/>
                    <a:pt x="10669" y="4030"/>
                  </a:cubicBezTo>
                  <a:lnTo>
                    <a:pt x="9860" y="3816"/>
                  </a:lnTo>
                  <a:lnTo>
                    <a:pt x="9860" y="3458"/>
                  </a:lnTo>
                  <a:close/>
                  <a:moveTo>
                    <a:pt x="2263" y="2458"/>
                  </a:moveTo>
                  <a:lnTo>
                    <a:pt x="3668" y="5983"/>
                  </a:lnTo>
                  <a:lnTo>
                    <a:pt x="834" y="5983"/>
                  </a:lnTo>
                  <a:lnTo>
                    <a:pt x="2263" y="2458"/>
                  </a:lnTo>
                  <a:close/>
                  <a:moveTo>
                    <a:pt x="3977" y="6340"/>
                  </a:moveTo>
                  <a:cubicBezTo>
                    <a:pt x="4049" y="6340"/>
                    <a:pt x="4144" y="6411"/>
                    <a:pt x="4144" y="6507"/>
                  </a:cubicBezTo>
                  <a:lnTo>
                    <a:pt x="4144" y="6721"/>
                  </a:lnTo>
                  <a:lnTo>
                    <a:pt x="3692" y="6721"/>
                  </a:lnTo>
                  <a:cubicBezTo>
                    <a:pt x="3596" y="6721"/>
                    <a:pt x="3525" y="6816"/>
                    <a:pt x="3525" y="6911"/>
                  </a:cubicBezTo>
                  <a:cubicBezTo>
                    <a:pt x="3525" y="7007"/>
                    <a:pt x="3596" y="7078"/>
                    <a:pt x="3692" y="7078"/>
                  </a:cubicBezTo>
                  <a:lnTo>
                    <a:pt x="4120" y="7078"/>
                  </a:lnTo>
                  <a:cubicBezTo>
                    <a:pt x="3954" y="7602"/>
                    <a:pt x="3120" y="8031"/>
                    <a:pt x="2263" y="8031"/>
                  </a:cubicBezTo>
                  <a:cubicBezTo>
                    <a:pt x="1382" y="8031"/>
                    <a:pt x="548" y="7602"/>
                    <a:pt x="405" y="7078"/>
                  </a:cubicBezTo>
                  <a:lnTo>
                    <a:pt x="3001" y="7078"/>
                  </a:lnTo>
                  <a:cubicBezTo>
                    <a:pt x="3096" y="7078"/>
                    <a:pt x="3191" y="7007"/>
                    <a:pt x="3191" y="6911"/>
                  </a:cubicBezTo>
                  <a:cubicBezTo>
                    <a:pt x="3191" y="6816"/>
                    <a:pt x="3096" y="6721"/>
                    <a:pt x="3001" y="6721"/>
                  </a:cubicBezTo>
                  <a:lnTo>
                    <a:pt x="381" y="6721"/>
                  </a:lnTo>
                  <a:lnTo>
                    <a:pt x="381" y="6507"/>
                  </a:lnTo>
                  <a:cubicBezTo>
                    <a:pt x="381" y="6411"/>
                    <a:pt x="453" y="6340"/>
                    <a:pt x="548" y="6340"/>
                  </a:cubicBezTo>
                  <a:close/>
                  <a:moveTo>
                    <a:pt x="9693" y="4411"/>
                  </a:moveTo>
                  <a:lnTo>
                    <a:pt x="11122" y="7959"/>
                  </a:lnTo>
                  <a:lnTo>
                    <a:pt x="10907" y="7959"/>
                  </a:lnTo>
                  <a:cubicBezTo>
                    <a:pt x="10812" y="7959"/>
                    <a:pt x="10741" y="8031"/>
                    <a:pt x="10741" y="8126"/>
                  </a:cubicBezTo>
                  <a:cubicBezTo>
                    <a:pt x="10741" y="8221"/>
                    <a:pt x="10812" y="8293"/>
                    <a:pt x="10907" y="8293"/>
                  </a:cubicBezTo>
                  <a:lnTo>
                    <a:pt x="11407" y="8293"/>
                  </a:lnTo>
                  <a:cubicBezTo>
                    <a:pt x="11503" y="8293"/>
                    <a:pt x="11574" y="8388"/>
                    <a:pt x="11574" y="8483"/>
                  </a:cubicBezTo>
                  <a:lnTo>
                    <a:pt x="11574" y="8888"/>
                  </a:lnTo>
                  <a:cubicBezTo>
                    <a:pt x="11574" y="9460"/>
                    <a:pt x="10669" y="10007"/>
                    <a:pt x="9693" y="10007"/>
                  </a:cubicBezTo>
                  <a:cubicBezTo>
                    <a:pt x="8716" y="10007"/>
                    <a:pt x="7811" y="9460"/>
                    <a:pt x="7811" y="8888"/>
                  </a:cubicBezTo>
                  <a:lnTo>
                    <a:pt x="7811" y="8483"/>
                  </a:lnTo>
                  <a:cubicBezTo>
                    <a:pt x="7811" y="8388"/>
                    <a:pt x="7883" y="8293"/>
                    <a:pt x="7978" y="8293"/>
                  </a:cubicBezTo>
                  <a:lnTo>
                    <a:pt x="8621" y="8293"/>
                  </a:lnTo>
                  <a:cubicBezTo>
                    <a:pt x="8716" y="8293"/>
                    <a:pt x="8812" y="8221"/>
                    <a:pt x="8812" y="8126"/>
                  </a:cubicBezTo>
                  <a:cubicBezTo>
                    <a:pt x="8812" y="8031"/>
                    <a:pt x="8716" y="7959"/>
                    <a:pt x="8621" y="7959"/>
                  </a:cubicBezTo>
                  <a:lnTo>
                    <a:pt x="8264" y="7959"/>
                  </a:lnTo>
                  <a:lnTo>
                    <a:pt x="9693" y="4411"/>
                  </a:lnTo>
                  <a:close/>
                  <a:moveTo>
                    <a:pt x="5968" y="1"/>
                  </a:moveTo>
                  <a:cubicBezTo>
                    <a:pt x="5782" y="1"/>
                    <a:pt x="5602" y="71"/>
                    <a:pt x="5478" y="196"/>
                  </a:cubicBezTo>
                  <a:cubicBezTo>
                    <a:pt x="5311" y="339"/>
                    <a:pt x="5216" y="553"/>
                    <a:pt x="5216" y="767"/>
                  </a:cubicBezTo>
                  <a:cubicBezTo>
                    <a:pt x="5216" y="958"/>
                    <a:pt x="5287" y="1172"/>
                    <a:pt x="5454" y="1315"/>
                  </a:cubicBezTo>
                  <a:lnTo>
                    <a:pt x="5454" y="1934"/>
                  </a:lnTo>
                  <a:lnTo>
                    <a:pt x="1429" y="863"/>
                  </a:lnTo>
                  <a:cubicBezTo>
                    <a:pt x="1334" y="672"/>
                    <a:pt x="1167" y="553"/>
                    <a:pt x="977" y="505"/>
                  </a:cubicBezTo>
                  <a:cubicBezTo>
                    <a:pt x="906" y="485"/>
                    <a:pt x="834" y="475"/>
                    <a:pt x="764" y="475"/>
                  </a:cubicBezTo>
                  <a:cubicBezTo>
                    <a:pt x="432" y="475"/>
                    <a:pt x="127" y="695"/>
                    <a:pt x="48" y="1029"/>
                  </a:cubicBezTo>
                  <a:cubicBezTo>
                    <a:pt x="0" y="1220"/>
                    <a:pt x="24" y="1434"/>
                    <a:pt x="119" y="1601"/>
                  </a:cubicBezTo>
                  <a:cubicBezTo>
                    <a:pt x="215" y="1791"/>
                    <a:pt x="381" y="1910"/>
                    <a:pt x="572" y="1958"/>
                  </a:cubicBezTo>
                  <a:cubicBezTo>
                    <a:pt x="643" y="1974"/>
                    <a:pt x="715" y="1982"/>
                    <a:pt x="784" y="1982"/>
                  </a:cubicBezTo>
                  <a:cubicBezTo>
                    <a:pt x="924" y="1982"/>
                    <a:pt x="1056" y="1950"/>
                    <a:pt x="1167" y="1887"/>
                  </a:cubicBezTo>
                  <a:lnTo>
                    <a:pt x="2025" y="2101"/>
                  </a:lnTo>
                  <a:lnTo>
                    <a:pt x="453" y="5983"/>
                  </a:lnTo>
                  <a:cubicBezTo>
                    <a:pt x="215" y="6030"/>
                    <a:pt x="24" y="6245"/>
                    <a:pt x="24" y="6507"/>
                  </a:cubicBezTo>
                  <a:lnTo>
                    <a:pt x="24" y="6911"/>
                  </a:lnTo>
                  <a:cubicBezTo>
                    <a:pt x="24" y="7316"/>
                    <a:pt x="286" y="7697"/>
                    <a:pt x="762" y="7983"/>
                  </a:cubicBezTo>
                  <a:cubicBezTo>
                    <a:pt x="1191" y="8245"/>
                    <a:pt x="1715" y="8388"/>
                    <a:pt x="2263" y="8388"/>
                  </a:cubicBezTo>
                  <a:cubicBezTo>
                    <a:pt x="2787" y="8388"/>
                    <a:pt x="3334" y="8245"/>
                    <a:pt x="3739" y="7983"/>
                  </a:cubicBezTo>
                  <a:cubicBezTo>
                    <a:pt x="4215" y="7697"/>
                    <a:pt x="4477" y="7316"/>
                    <a:pt x="4477" y="6911"/>
                  </a:cubicBezTo>
                  <a:lnTo>
                    <a:pt x="4477" y="6507"/>
                  </a:lnTo>
                  <a:cubicBezTo>
                    <a:pt x="4477" y="6245"/>
                    <a:pt x="4311" y="6030"/>
                    <a:pt x="4049" y="5983"/>
                  </a:cubicBezTo>
                  <a:lnTo>
                    <a:pt x="2548" y="2244"/>
                  </a:lnTo>
                  <a:lnTo>
                    <a:pt x="4406" y="2744"/>
                  </a:lnTo>
                  <a:cubicBezTo>
                    <a:pt x="4549" y="3244"/>
                    <a:pt x="4930" y="3673"/>
                    <a:pt x="5454" y="3887"/>
                  </a:cubicBezTo>
                  <a:lnTo>
                    <a:pt x="5454" y="10817"/>
                  </a:lnTo>
                  <a:cubicBezTo>
                    <a:pt x="5454" y="10912"/>
                    <a:pt x="5525" y="10984"/>
                    <a:pt x="5621" y="10984"/>
                  </a:cubicBezTo>
                  <a:lnTo>
                    <a:pt x="7835" y="10984"/>
                  </a:lnTo>
                  <a:cubicBezTo>
                    <a:pt x="8383" y="10984"/>
                    <a:pt x="8716" y="11198"/>
                    <a:pt x="8716" y="11412"/>
                  </a:cubicBezTo>
                  <a:cubicBezTo>
                    <a:pt x="8716" y="11484"/>
                    <a:pt x="8621" y="11579"/>
                    <a:pt x="8526" y="11579"/>
                  </a:cubicBezTo>
                  <a:lnTo>
                    <a:pt x="3430" y="11579"/>
                  </a:lnTo>
                  <a:cubicBezTo>
                    <a:pt x="3334" y="11579"/>
                    <a:pt x="3239" y="11508"/>
                    <a:pt x="3239" y="11412"/>
                  </a:cubicBezTo>
                  <a:cubicBezTo>
                    <a:pt x="3239" y="11198"/>
                    <a:pt x="3573" y="10984"/>
                    <a:pt x="4120" y="10984"/>
                  </a:cubicBezTo>
                  <a:lnTo>
                    <a:pt x="4930" y="10984"/>
                  </a:lnTo>
                  <a:cubicBezTo>
                    <a:pt x="5025" y="10984"/>
                    <a:pt x="5097" y="10912"/>
                    <a:pt x="5097" y="10817"/>
                  </a:cubicBezTo>
                  <a:cubicBezTo>
                    <a:pt x="5097" y="10722"/>
                    <a:pt x="5025" y="10650"/>
                    <a:pt x="4930" y="10650"/>
                  </a:cubicBezTo>
                  <a:lnTo>
                    <a:pt x="4120" y="10650"/>
                  </a:lnTo>
                  <a:cubicBezTo>
                    <a:pt x="3406" y="10650"/>
                    <a:pt x="2906" y="10960"/>
                    <a:pt x="2906" y="11388"/>
                  </a:cubicBezTo>
                  <a:cubicBezTo>
                    <a:pt x="2906" y="11698"/>
                    <a:pt x="3120" y="11912"/>
                    <a:pt x="3430" y="11912"/>
                  </a:cubicBezTo>
                  <a:lnTo>
                    <a:pt x="8526" y="11912"/>
                  </a:lnTo>
                  <a:cubicBezTo>
                    <a:pt x="8812" y="11912"/>
                    <a:pt x="9050" y="11698"/>
                    <a:pt x="9050" y="11388"/>
                  </a:cubicBezTo>
                  <a:cubicBezTo>
                    <a:pt x="9050" y="10960"/>
                    <a:pt x="8550" y="10650"/>
                    <a:pt x="7835" y="10650"/>
                  </a:cubicBezTo>
                  <a:lnTo>
                    <a:pt x="6502" y="10650"/>
                  </a:lnTo>
                  <a:lnTo>
                    <a:pt x="6502" y="9436"/>
                  </a:lnTo>
                  <a:cubicBezTo>
                    <a:pt x="6502" y="9340"/>
                    <a:pt x="6430" y="9269"/>
                    <a:pt x="6335" y="9269"/>
                  </a:cubicBezTo>
                  <a:cubicBezTo>
                    <a:pt x="6240" y="9269"/>
                    <a:pt x="6144" y="9340"/>
                    <a:pt x="6144" y="9436"/>
                  </a:cubicBezTo>
                  <a:lnTo>
                    <a:pt x="6144" y="10650"/>
                  </a:lnTo>
                  <a:lnTo>
                    <a:pt x="5811" y="10650"/>
                  </a:lnTo>
                  <a:lnTo>
                    <a:pt x="5811" y="3958"/>
                  </a:lnTo>
                  <a:cubicBezTo>
                    <a:pt x="5883" y="3982"/>
                    <a:pt x="5978" y="3982"/>
                    <a:pt x="6073" y="3982"/>
                  </a:cubicBezTo>
                  <a:lnTo>
                    <a:pt x="6144" y="3982"/>
                  </a:lnTo>
                  <a:lnTo>
                    <a:pt x="6144" y="8745"/>
                  </a:lnTo>
                  <a:cubicBezTo>
                    <a:pt x="6144" y="8840"/>
                    <a:pt x="6216" y="8912"/>
                    <a:pt x="6335" y="8912"/>
                  </a:cubicBezTo>
                  <a:cubicBezTo>
                    <a:pt x="6430" y="8912"/>
                    <a:pt x="6502" y="8840"/>
                    <a:pt x="6502" y="8745"/>
                  </a:cubicBezTo>
                  <a:lnTo>
                    <a:pt x="6502" y="3935"/>
                  </a:lnTo>
                  <a:cubicBezTo>
                    <a:pt x="6645" y="3887"/>
                    <a:pt x="6787" y="3839"/>
                    <a:pt x="6930" y="3768"/>
                  </a:cubicBezTo>
                  <a:cubicBezTo>
                    <a:pt x="7049" y="3673"/>
                    <a:pt x="7168" y="3601"/>
                    <a:pt x="7264" y="3506"/>
                  </a:cubicBezTo>
                  <a:lnTo>
                    <a:pt x="9455" y="4077"/>
                  </a:lnTo>
                  <a:lnTo>
                    <a:pt x="7907" y="7959"/>
                  </a:lnTo>
                  <a:cubicBezTo>
                    <a:pt x="7645" y="8007"/>
                    <a:pt x="7478" y="8221"/>
                    <a:pt x="7478" y="8483"/>
                  </a:cubicBezTo>
                  <a:lnTo>
                    <a:pt x="7478" y="8888"/>
                  </a:lnTo>
                  <a:cubicBezTo>
                    <a:pt x="7478" y="9293"/>
                    <a:pt x="7740" y="9674"/>
                    <a:pt x="8193" y="9960"/>
                  </a:cubicBezTo>
                  <a:cubicBezTo>
                    <a:pt x="8621" y="10222"/>
                    <a:pt x="9169" y="10364"/>
                    <a:pt x="9693" y="10364"/>
                  </a:cubicBezTo>
                  <a:cubicBezTo>
                    <a:pt x="10217" y="10364"/>
                    <a:pt x="10764" y="10222"/>
                    <a:pt x="11193" y="9960"/>
                  </a:cubicBezTo>
                  <a:cubicBezTo>
                    <a:pt x="11669" y="9674"/>
                    <a:pt x="11931" y="9293"/>
                    <a:pt x="11931" y="8888"/>
                  </a:cubicBezTo>
                  <a:lnTo>
                    <a:pt x="11931" y="8483"/>
                  </a:lnTo>
                  <a:cubicBezTo>
                    <a:pt x="11931" y="8221"/>
                    <a:pt x="11741" y="8007"/>
                    <a:pt x="11503" y="7959"/>
                  </a:cubicBezTo>
                  <a:lnTo>
                    <a:pt x="9979" y="4220"/>
                  </a:lnTo>
                  <a:lnTo>
                    <a:pt x="10503" y="4339"/>
                  </a:lnTo>
                  <a:cubicBezTo>
                    <a:pt x="10598" y="4530"/>
                    <a:pt x="10764" y="4673"/>
                    <a:pt x="10979" y="4720"/>
                  </a:cubicBezTo>
                  <a:cubicBezTo>
                    <a:pt x="11050" y="4744"/>
                    <a:pt x="11098" y="4744"/>
                    <a:pt x="11169" y="4744"/>
                  </a:cubicBezTo>
                  <a:cubicBezTo>
                    <a:pt x="11503" y="4744"/>
                    <a:pt x="11812" y="4506"/>
                    <a:pt x="11908" y="4173"/>
                  </a:cubicBezTo>
                  <a:cubicBezTo>
                    <a:pt x="12003" y="3768"/>
                    <a:pt x="11765" y="3363"/>
                    <a:pt x="11360" y="3268"/>
                  </a:cubicBezTo>
                  <a:cubicBezTo>
                    <a:pt x="11296" y="3244"/>
                    <a:pt x="11230" y="3233"/>
                    <a:pt x="11164" y="3233"/>
                  </a:cubicBezTo>
                  <a:cubicBezTo>
                    <a:pt x="11032" y="3233"/>
                    <a:pt x="10899" y="3276"/>
                    <a:pt x="10788" y="3339"/>
                  </a:cubicBezTo>
                  <a:lnTo>
                    <a:pt x="6502" y="2196"/>
                  </a:lnTo>
                  <a:lnTo>
                    <a:pt x="6502" y="1315"/>
                  </a:lnTo>
                  <a:cubicBezTo>
                    <a:pt x="6668" y="1148"/>
                    <a:pt x="6764" y="910"/>
                    <a:pt x="6716" y="672"/>
                  </a:cubicBezTo>
                  <a:cubicBezTo>
                    <a:pt x="6692" y="339"/>
                    <a:pt x="6406" y="53"/>
                    <a:pt x="6049" y="5"/>
                  </a:cubicBezTo>
                  <a:cubicBezTo>
                    <a:pt x="6022" y="2"/>
                    <a:pt x="5995" y="1"/>
                    <a:pt x="59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2214;p72">
            <a:extLst>
              <a:ext uri="{FF2B5EF4-FFF2-40B4-BE49-F238E27FC236}">
                <a16:creationId xmlns:a16="http://schemas.microsoft.com/office/drawing/2014/main" id="{7125A09F-982A-43FA-B286-2B384E6FD78D}"/>
              </a:ext>
            </a:extLst>
          </p:cNvPr>
          <p:cNvGrpSpPr/>
          <p:nvPr/>
        </p:nvGrpSpPr>
        <p:grpSpPr>
          <a:xfrm>
            <a:off x="1041009" y="3564698"/>
            <a:ext cx="410611" cy="443803"/>
            <a:chOff x="6148220" y="4043208"/>
            <a:chExt cx="410611" cy="443803"/>
          </a:xfrm>
          <a:solidFill>
            <a:schemeClr val="tx1"/>
          </a:solidFill>
        </p:grpSpPr>
        <p:sp>
          <p:nvSpPr>
            <p:cNvPr id="55" name="Google Shape;2215;p72">
              <a:extLst>
                <a:ext uri="{FF2B5EF4-FFF2-40B4-BE49-F238E27FC236}">
                  <a16:creationId xmlns:a16="http://schemas.microsoft.com/office/drawing/2014/main" id="{B9C382B4-BEF1-48BD-A5D0-6182382F9D33}"/>
                </a:ext>
              </a:extLst>
            </p:cNvPr>
            <p:cNvSpPr/>
            <p:nvPr/>
          </p:nvSpPr>
          <p:spPr>
            <a:xfrm>
              <a:off x="6148220" y="4043208"/>
              <a:ext cx="410611" cy="443803"/>
            </a:xfrm>
            <a:custGeom>
              <a:avLst/>
              <a:gdLst/>
              <a:ahLst/>
              <a:cxnLst/>
              <a:rect l="l" t="t" r="r" b="b"/>
              <a:pathLst>
                <a:path w="11480" h="12408" extrusionOk="0">
                  <a:moveTo>
                    <a:pt x="3668" y="2668"/>
                  </a:moveTo>
                  <a:lnTo>
                    <a:pt x="3668" y="3811"/>
                  </a:lnTo>
                  <a:lnTo>
                    <a:pt x="2930" y="3811"/>
                  </a:lnTo>
                  <a:cubicBezTo>
                    <a:pt x="2834" y="3811"/>
                    <a:pt x="2763" y="3739"/>
                    <a:pt x="2763" y="3644"/>
                  </a:cubicBezTo>
                  <a:lnTo>
                    <a:pt x="2763" y="2834"/>
                  </a:lnTo>
                  <a:cubicBezTo>
                    <a:pt x="2763" y="2739"/>
                    <a:pt x="2834" y="2668"/>
                    <a:pt x="2930" y="2668"/>
                  </a:cubicBezTo>
                  <a:close/>
                  <a:moveTo>
                    <a:pt x="6192" y="2668"/>
                  </a:moveTo>
                  <a:lnTo>
                    <a:pt x="6192" y="3811"/>
                  </a:lnTo>
                  <a:lnTo>
                    <a:pt x="5287" y="3811"/>
                  </a:lnTo>
                  <a:lnTo>
                    <a:pt x="5287" y="3215"/>
                  </a:lnTo>
                  <a:cubicBezTo>
                    <a:pt x="5287" y="3096"/>
                    <a:pt x="5216" y="3025"/>
                    <a:pt x="5121" y="3025"/>
                  </a:cubicBezTo>
                  <a:cubicBezTo>
                    <a:pt x="5002" y="3025"/>
                    <a:pt x="4930" y="3096"/>
                    <a:pt x="4930" y="3215"/>
                  </a:cubicBezTo>
                  <a:lnTo>
                    <a:pt x="4930" y="3811"/>
                  </a:lnTo>
                  <a:lnTo>
                    <a:pt x="4025" y="3811"/>
                  </a:lnTo>
                  <a:lnTo>
                    <a:pt x="4025" y="2668"/>
                  </a:lnTo>
                  <a:close/>
                  <a:moveTo>
                    <a:pt x="7454" y="2668"/>
                  </a:moveTo>
                  <a:lnTo>
                    <a:pt x="7454" y="3811"/>
                  </a:lnTo>
                  <a:lnTo>
                    <a:pt x="6549" y="3811"/>
                  </a:lnTo>
                  <a:lnTo>
                    <a:pt x="6549" y="2668"/>
                  </a:lnTo>
                  <a:close/>
                  <a:moveTo>
                    <a:pt x="8550" y="2668"/>
                  </a:moveTo>
                  <a:cubicBezTo>
                    <a:pt x="8645" y="2668"/>
                    <a:pt x="8740" y="2739"/>
                    <a:pt x="8740" y="2834"/>
                  </a:cubicBezTo>
                  <a:lnTo>
                    <a:pt x="8740" y="3644"/>
                  </a:lnTo>
                  <a:cubicBezTo>
                    <a:pt x="8740" y="3739"/>
                    <a:pt x="8645" y="3811"/>
                    <a:pt x="8550" y="3811"/>
                  </a:cubicBezTo>
                  <a:lnTo>
                    <a:pt x="7835" y="3811"/>
                  </a:lnTo>
                  <a:lnTo>
                    <a:pt x="7835" y="2668"/>
                  </a:lnTo>
                  <a:close/>
                  <a:moveTo>
                    <a:pt x="8288" y="4192"/>
                  </a:moveTo>
                  <a:lnTo>
                    <a:pt x="8288" y="5240"/>
                  </a:lnTo>
                  <a:cubicBezTo>
                    <a:pt x="8288" y="5478"/>
                    <a:pt x="8169" y="5716"/>
                    <a:pt x="7931" y="5835"/>
                  </a:cubicBezTo>
                  <a:cubicBezTo>
                    <a:pt x="7776" y="5930"/>
                    <a:pt x="7597" y="5978"/>
                    <a:pt x="7413" y="5978"/>
                  </a:cubicBezTo>
                  <a:cubicBezTo>
                    <a:pt x="7228" y="5978"/>
                    <a:pt x="7038" y="5930"/>
                    <a:pt x="6859" y="5835"/>
                  </a:cubicBezTo>
                  <a:cubicBezTo>
                    <a:pt x="6859" y="5835"/>
                    <a:pt x="6264" y="5525"/>
                    <a:pt x="6192" y="5478"/>
                  </a:cubicBezTo>
                  <a:cubicBezTo>
                    <a:pt x="6101" y="5421"/>
                    <a:pt x="5956" y="5391"/>
                    <a:pt x="5796" y="5391"/>
                  </a:cubicBezTo>
                  <a:cubicBezTo>
                    <a:pt x="5620" y="5391"/>
                    <a:pt x="5425" y="5427"/>
                    <a:pt x="5263" y="5501"/>
                  </a:cubicBezTo>
                  <a:cubicBezTo>
                    <a:pt x="5002" y="5644"/>
                    <a:pt x="4620" y="5835"/>
                    <a:pt x="4620" y="5835"/>
                  </a:cubicBezTo>
                  <a:cubicBezTo>
                    <a:pt x="4442" y="5930"/>
                    <a:pt x="4251" y="5978"/>
                    <a:pt x="4067" y="5978"/>
                  </a:cubicBezTo>
                  <a:cubicBezTo>
                    <a:pt x="3882" y="5978"/>
                    <a:pt x="3704" y="5930"/>
                    <a:pt x="3549" y="5835"/>
                  </a:cubicBezTo>
                  <a:cubicBezTo>
                    <a:pt x="3335" y="5692"/>
                    <a:pt x="3192" y="5478"/>
                    <a:pt x="3192" y="5240"/>
                  </a:cubicBezTo>
                  <a:lnTo>
                    <a:pt x="3192" y="4192"/>
                  </a:lnTo>
                  <a:close/>
                  <a:moveTo>
                    <a:pt x="2596" y="4787"/>
                  </a:moveTo>
                  <a:cubicBezTo>
                    <a:pt x="2715" y="4787"/>
                    <a:pt x="2787" y="4859"/>
                    <a:pt x="2834" y="4882"/>
                  </a:cubicBezTo>
                  <a:lnTo>
                    <a:pt x="2834" y="6454"/>
                  </a:lnTo>
                  <a:lnTo>
                    <a:pt x="2834" y="6478"/>
                  </a:lnTo>
                  <a:cubicBezTo>
                    <a:pt x="2596" y="6383"/>
                    <a:pt x="2263" y="6097"/>
                    <a:pt x="2263" y="5406"/>
                  </a:cubicBezTo>
                  <a:cubicBezTo>
                    <a:pt x="2263" y="5025"/>
                    <a:pt x="2406" y="4787"/>
                    <a:pt x="2596" y="4787"/>
                  </a:cubicBezTo>
                  <a:close/>
                  <a:moveTo>
                    <a:pt x="8907" y="4787"/>
                  </a:moveTo>
                  <a:cubicBezTo>
                    <a:pt x="9098" y="4787"/>
                    <a:pt x="9217" y="5025"/>
                    <a:pt x="9217" y="5406"/>
                  </a:cubicBezTo>
                  <a:cubicBezTo>
                    <a:pt x="9217" y="6097"/>
                    <a:pt x="8883" y="6383"/>
                    <a:pt x="8669" y="6478"/>
                  </a:cubicBezTo>
                  <a:lnTo>
                    <a:pt x="8669" y="6454"/>
                  </a:lnTo>
                  <a:lnTo>
                    <a:pt x="8669" y="4906"/>
                  </a:lnTo>
                  <a:cubicBezTo>
                    <a:pt x="8693" y="4859"/>
                    <a:pt x="8788" y="4787"/>
                    <a:pt x="8907" y="4787"/>
                  </a:cubicBezTo>
                  <a:close/>
                  <a:moveTo>
                    <a:pt x="5749" y="5746"/>
                  </a:moveTo>
                  <a:cubicBezTo>
                    <a:pt x="5799" y="5746"/>
                    <a:pt x="5847" y="5752"/>
                    <a:pt x="5883" y="5763"/>
                  </a:cubicBezTo>
                  <a:lnTo>
                    <a:pt x="6121" y="6311"/>
                  </a:lnTo>
                  <a:cubicBezTo>
                    <a:pt x="6145" y="6359"/>
                    <a:pt x="6145" y="6406"/>
                    <a:pt x="6121" y="6454"/>
                  </a:cubicBezTo>
                  <a:cubicBezTo>
                    <a:pt x="6097" y="6502"/>
                    <a:pt x="6049" y="6526"/>
                    <a:pt x="6026" y="6549"/>
                  </a:cubicBezTo>
                  <a:cubicBezTo>
                    <a:pt x="5942" y="6585"/>
                    <a:pt x="5847" y="6603"/>
                    <a:pt x="5752" y="6603"/>
                  </a:cubicBezTo>
                  <a:cubicBezTo>
                    <a:pt x="5656" y="6603"/>
                    <a:pt x="5561" y="6585"/>
                    <a:pt x="5478" y="6549"/>
                  </a:cubicBezTo>
                  <a:cubicBezTo>
                    <a:pt x="5430" y="6526"/>
                    <a:pt x="5383" y="6502"/>
                    <a:pt x="5359" y="6454"/>
                  </a:cubicBezTo>
                  <a:cubicBezTo>
                    <a:pt x="5359" y="6406"/>
                    <a:pt x="5359" y="6359"/>
                    <a:pt x="5359" y="6311"/>
                  </a:cubicBezTo>
                  <a:lnTo>
                    <a:pt x="5597" y="5763"/>
                  </a:lnTo>
                  <a:cubicBezTo>
                    <a:pt x="5645" y="5752"/>
                    <a:pt x="5698" y="5746"/>
                    <a:pt x="5749" y="5746"/>
                  </a:cubicBezTo>
                  <a:close/>
                  <a:moveTo>
                    <a:pt x="5121" y="6002"/>
                  </a:moveTo>
                  <a:lnTo>
                    <a:pt x="5025" y="6168"/>
                  </a:lnTo>
                  <a:cubicBezTo>
                    <a:pt x="5002" y="6287"/>
                    <a:pt x="4978" y="6383"/>
                    <a:pt x="5002" y="6478"/>
                  </a:cubicBezTo>
                  <a:lnTo>
                    <a:pt x="4882" y="6478"/>
                  </a:lnTo>
                  <a:cubicBezTo>
                    <a:pt x="4478" y="6478"/>
                    <a:pt x="4120" y="6692"/>
                    <a:pt x="3906" y="7026"/>
                  </a:cubicBezTo>
                  <a:cubicBezTo>
                    <a:pt x="3501" y="6835"/>
                    <a:pt x="3311" y="6383"/>
                    <a:pt x="3239" y="6073"/>
                  </a:cubicBezTo>
                  <a:lnTo>
                    <a:pt x="3239" y="6073"/>
                  </a:lnTo>
                  <a:cubicBezTo>
                    <a:pt x="3287" y="6097"/>
                    <a:pt x="3335" y="6121"/>
                    <a:pt x="3382" y="6144"/>
                  </a:cubicBezTo>
                  <a:cubicBezTo>
                    <a:pt x="3589" y="6279"/>
                    <a:pt x="3834" y="6344"/>
                    <a:pt x="4084" y="6344"/>
                  </a:cubicBezTo>
                  <a:cubicBezTo>
                    <a:pt x="4323" y="6344"/>
                    <a:pt x="4566" y="6285"/>
                    <a:pt x="4787" y="6168"/>
                  </a:cubicBezTo>
                  <a:cubicBezTo>
                    <a:pt x="4811" y="6144"/>
                    <a:pt x="4954" y="6073"/>
                    <a:pt x="5121" y="6002"/>
                  </a:cubicBezTo>
                  <a:close/>
                  <a:moveTo>
                    <a:pt x="6383" y="5978"/>
                  </a:moveTo>
                  <a:lnTo>
                    <a:pt x="6383" y="5978"/>
                  </a:lnTo>
                  <a:cubicBezTo>
                    <a:pt x="6526" y="6073"/>
                    <a:pt x="6692" y="6144"/>
                    <a:pt x="6692" y="6168"/>
                  </a:cubicBezTo>
                  <a:cubicBezTo>
                    <a:pt x="6930" y="6287"/>
                    <a:pt x="7192" y="6335"/>
                    <a:pt x="7431" y="6335"/>
                  </a:cubicBezTo>
                  <a:cubicBezTo>
                    <a:pt x="7669" y="6335"/>
                    <a:pt x="7907" y="6287"/>
                    <a:pt x="8121" y="6144"/>
                  </a:cubicBezTo>
                  <a:cubicBezTo>
                    <a:pt x="8169" y="6121"/>
                    <a:pt x="8216" y="6097"/>
                    <a:pt x="8264" y="6073"/>
                  </a:cubicBezTo>
                  <a:lnTo>
                    <a:pt x="8264" y="6073"/>
                  </a:lnTo>
                  <a:cubicBezTo>
                    <a:pt x="8169" y="6383"/>
                    <a:pt x="8002" y="6835"/>
                    <a:pt x="7573" y="7026"/>
                  </a:cubicBezTo>
                  <a:cubicBezTo>
                    <a:pt x="7383" y="6692"/>
                    <a:pt x="7026" y="6478"/>
                    <a:pt x="6621" y="6478"/>
                  </a:cubicBezTo>
                  <a:lnTo>
                    <a:pt x="6502" y="6478"/>
                  </a:lnTo>
                  <a:cubicBezTo>
                    <a:pt x="6502" y="6383"/>
                    <a:pt x="6502" y="6287"/>
                    <a:pt x="6454" y="6168"/>
                  </a:cubicBezTo>
                  <a:lnTo>
                    <a:pt x="6383" y="5978"/>
                  </a:lnTo>
                  <a:close/>
                  <a:moveTo>
                    <a:pt x="4192" y="9145"/>
                  </a:moveTo>
                  <a:cubicBezTo>
                    <a:pt x="4644" y="9502"/>
                    <a:pt x="5192" y="9693"/>
                    <a:pt x="5740" y="9693"/>
                  </a:cubicBezTo>
                  <a:cubicBezTo>
                    <a:pt x="6288" y="9693"/>
                    <a:pt x="6811" y="9502"/>
                    <a:pt x="7288" y="9169"/>
                  </a:cubicBezTo>
                  <a:lnTo>
                    <a:pt x="7288" y="9645"/>
                  </a:lnTo>
                  <a:cubicBezTo>
                    <a:pt x="7145" y="9812"/>
                    <a:pt x="6597" y="10431"/>
                    <a:pt x="5740" y="10431"/>
                  </a:cubicBezTo>
                  <a:cubicBezTo>
                    <a:pt x="4835" y="10431"/>
                    <a:pt x="4263" y="9740"/>
                    <a:pt x="4192" y="9621"/>
                  </a:cubicBezTo>
                  <a:lnTo>
                    <a:pt x="4192" y="9145"/>
                  </a:lnTo>
                  <a:close/>
                  <a:moveTo>
                    <a:pt x="3930" y="9907"/>
                  </a:moveTo>
                  <a:cubicBezTo>
                    <a:pt x="4049" y="10026"/>
                    <a:pt x="4263" y="10264"/>
                    <a:pt x="4573" y="10455"/>
                  </a:cubicBezTo>
                  <a:lnTo>
                    <a:pt x="2168" y="10455"/>
                  </a:lnTo>
                  <a:lnTo>
                    <a:pt x="3930" y="9907"/>
                  </a:lnTo>
                  <a:close/>
                  <a:moveTo>
                    <a:pt x="7526" y="9907"/>
                  </a:moveTo>
                  <a:lnTo>
                    <a:pt x="9288" y="10455"/>
                  </a:lnTo>
                  <a:lnTo>
                    <a:pt x="6907" y="10455"/>
                  </a:lnTo>
                  <a:cubicBezTo>
                    <a:pt x="7216" y="10264"/>
                    <a:pt x="7431" y="10050"/>
                    <a:pt x="7526" y="9907"/>
                  </a:cubicBezTo>
                  <a:close/>
                  <a:moveTo>
                    <a:pt x="5740" y="0"/>
                  </a:moveTo>
                  <a:cubicBezTo>
                    <a:pt x="4811" y="0"/>
                    <a:pt x="3930" y="381"/>
                    <a:pt x="3382" y="1024"/>
                  </a:cubicBezTo>
                  <a:cubicBezTo>
                    <a:pt x="3311" y="1096"/>
                    <a:pt x="3335" y="1215"/>
                    <a:pt x="3406" y="1286"/>
                  </a:cubicBezTo>
                  <a:cubicBezTo>
                    <a:pt x="3436" y="1316"/>
                    <a:pt x="3474" y="1329"/>
                    <a:pt x="3514" y="1329"/>
                  </a:cubicBezTo>
                  <a:cubicBezTo>
                    <a:pt x="3569" y="1329"/>
                    <a:pt x="3626" y="1304"/>
                    <a:pt x="3668" y="1263"/>
                  </a:cubicBezTo>
                  <a:cubicBezTo>
                    <a:pt x="4144" y="691"/>
                    <a:pt x="4930" y="358"/>
                    <a:pt x="5740" y="358"/>
                  </a:cubicBezTo>
                  <a:cubicBezTo>
                    <a:pt x="6907" y="358"/>
                    <a:pt x="8121" y="1072"/>
                    <a:pt x="8288" y="2287"/>
                  </a:cubicBezTo>
                  <a:lnTo>
                    <a:pt x="3215" y="2287"/>
                  </a:lnTo>
                  <a:cubicBezTo>
                    <a:pt x="3215" y="2144"/>
                    <a:pt x="3263" y="2001"/>
                    <a:pt x="3311" y="1882"/>
                  </a:cubicBezTo>
                  <a:cubicBezTo>
                    <a:pt x="3358" y="1786"/>
                    <a:pt x="3287" y="1667"/>
                    <a:pt x="3215" y="1644"/>
                  </a:cubicBezTo>
                  <a:cubicBezTo>
                    <a:pt x="3184" y="1631"/>
                    <a:pt x="3153" y="1625"/>
                    <a:pt x="3126" y="1625"/>
                  </a:cubicBezTo>
                  <a:cubicBezTo>
                    <a:pt x="3050" y="1625"/>
                    <a:pt x="2995" y="1669"/>
                    <a:pt x="2977" y="1739"/>
                  </a:cubicBezTo>
                  <a:cubicBezTo>
                    <a:pt x="2906" y="1929"/>
                    <a:pt x="2858" y="2120"/>
                    <a:pt x="2834" y="2310"/>
                  </a:cubicBezTo>
                  <a:cubicBezTo>
                    <a:pt x="2596" y="2358"/>
                    <a:pt x="2382" y="2572"/>
                    <a:pt x="2382" y="2834"/>
                  </a:cubicBezTo>
                  <a:lnTo>
                    <a:pt x="2382" y="3644"/>
                  </a:lnTo>
                  <a:cubicBezTo>
                    <a:pt x="2382" y="3906"/>
                    <a:pt x="2572" y="4120"/>
                    <a:pt x="2834" y="4168"/>
                  </a:cubicBezTo>
                  <a:lnTo>
                    <a:pt x="2834" y="4454"/>
                  </a:lnTo>
                  <a:cubicBezTo>
                    <a:pt x="2763" y="4430"/>
                    <a:pt x="2692" y="4430"/>
                    <a:pt x="2596" y="4430"/>
                  </a:cubicBezTo>
                  <a:cubicBezTo>
                    <a:pt x="2263" y="4430"/>
                    <a:pt x="1906" y="4716"/>
                    <a:pt x="1906" y="5406"/>
                  </a:cubicBezTo>
                  <a:cubicBezTo>
                    <a:pt x="1906" y="6383"/>
                    <a:pt x="2477" y="6787"/>
                    <a:pt x="2858" y="6883"/>
                  </a:cubicBezTo>
                  <a:cubicBezTo>
                    <a:pt x="2953" y="7621"/>
                    <a:pt x="3311" y="8312"/>
                    <a:pt x="3811" y="8836"/>
                  </a:cubicBezTo>
                  <a:lnTo>
                    <a:pt x="3811" y="9550"/>
                  </a:lnTo>
                  <a:lnTo>
                    <a:pt x="1382" y="10336"/>
                  </a:lnTo>
                  <a:cubicBezTo>
                    <a:pt x="548" y="10598"/>
                    <a:pt x="0" y="11360"/>
                    <a:pt x="0" y="12217"/>
                  </a:cubicBezTo>
                  <a:cubicBezTo>
                    <a:pt x="0" y="12312"/>
                    <a:pt x="72" y="12408"/>
                    <a:pt x="191" y="12408"/>
                  </a:cubicBezTo>
                  <a:cubicBezTo>
                    <a:pt x="286" y="12408"/>
                    <a:pt x="358" y="12312"/>
                    <a:pt x="358" y="12217"/>
                  </a:cubicBezTo>
                  <a:cubicBezTo>
                    <a:pt x="358" y="12050"/>
                    <a:pt x="382" y="11908"/>
                    <a:pt x="429" y="11741"/>
                  </a:cubicBezTo>
                  <a:lnTo>
                    <a:pt x="1929" y="11741"/>
                  </a:lnTo>
                  <a:cubicBezTo>
                    <a:pt x="2049" y="11741"/>
                    <a:pt x="2120" y="11669"/>
                    <a:pt x="2120" y="11574"/>
                  </a:cubicBezTo>
                  <a:cubicBezTo>
                    <a:pt x="2120" y="11455"/>
                    <a:pt x="2049" y="11384"/>
                    <a:pt x="1929" y="11384"/>
                  </a:cubicBezTo>
                  <a:lnTo>
                    <a:pt x="596" y="11384"/>
                  </a:lnTo>
                  <a:cubicBezTo>
                    <a:pt x="739" y="11169"/>
                    <a:pt x="929" y="10979"/>
                    <a:pt x="1144" y="10836"/>
                  </a:cubicBezTo>
                  <a:lnTo>
                    <a:pt x="10312" y="10836"/>
                  </a:lnTo>
                  <a:cubicBezTo>
                    <a:pt x="10550" y="10979"/>
                    <a:pt x="10741" y="11169"/>
                    <a:pt x="10884" y="11384"/>
                  </a:cubicBezTo>
                  <a:lnTo>
                    <a:pt x="2668" y="11384"/>
                  </a:lnTo>
                  <a:cubicBezTo>
                    <a:pt x="2572" y="11384"/>
                    <a:pt x="2477" y="11455"/>
                    <a:pt x="2477" y="11574"/>
                  </a:cubicBezTo>
                  <a:cubicBezTo>
                    <a:pt x="2477" y="11669"/>
                    <a:pt x="2572" y="11741"/>
                    <a:pt x="2668" y="11741"/>
                  </a:cubicBezTo>
                  <a:lnTo>
                    <a:pt x="11050" y="11741"/>
                  </a:lnTo>
                  <a:cubicBezTo>
                    <a:pt x="11098" y="11908"/>
                    <a:pt x="11122" y="12050"/>
                    <a:pt x="11122" y="12217"/>
                  </a:cubicBezTo>
                  <a:cubicBezTo>
                    <a:pt x="11122" y="12336"/>
                    <a:pt x="11193" y="12408"/>
                    <a:pt x="11289" y="12408"/>
                  </a:cubicBezTo>
                  <a:cubicBezTo>
                    <a:pt x="11384" y="12408"/>
                    <a:pt x="11479" y="12336"/>
                    <a:pt x="11479" y="12217"/>
                  </a:cubicBezTo>
                  <a:cubicBezTo>
                    <a:pt x="11479" y="11360"/>
                    <a:pt x="10908" y="10598"/>
                    <a:pt x="10098" y="10336"/>
                  </a:cubicBezTo>
                  <a:lnTo>
                    <a:pt x="7645" y="9574"/>
                  </a:lnTo>
                  <a:lnTo>
                    <a:pt x="7645" y="8764"/>
                  </a:lnTo>
                  <a:cubicBezTo>
                    <a:pt x="7645" y="8693"/>
                    <a:pt x="7597" y="8621"/>
                    <a:pt x="7550" y="8597"/>
                  </a:cubicBezTo>
                  <a:cubicBezTo>
                    <a:pt x="7520" y="8587"/>
                    <a:pt x="7490" y="8582"/>
                    <a:pt x="7461" y="8582"/>
                  </a:cubicBezTo>
                  <a:cubicBezTo>
                    <a:pt x="7419" y="8582"/>
                    <a:pt x="7377" y="8593"/>
                    <a:pt x="7335" y="8621"/>
                  </a:cubicBezTo>
                  <a:cubicBezTo>
                    <a:pt x="6883" y="9074"/>
                    <a:pt x="6311" y="9336"/>
                    <a:pt x="5740" y="9336"/>
                  </a:cubicBezTo>
                  <a:cubicBezTo>
                    <a:pt x="5121" y="9336"/>
                    <a:pt x="4478" y="9002"/>
                    <a:pt x="3977" y="8454"/>
                  </a:cubicBezTo>
                  <a:cubicBezTo>
                    <a:pt x="3596" y="8026"/>
                    <a:pt x="3335" y="7478"/>
                    <a:pt x="3239" y="6930"/>
                  </a:cubicBezTo>
                  <a:lnTo>
                    <a:pt x="3239" y="6930"/>
                  </a:lnTo>
                  <a:cubicBezTo>
                    <a:pt x="3406" y="7145"/>
                    <a:pt x="3644" y="7335"/>
                    <a:pt x="3954" y="7430"/>
                  </a:cubicBezTo>
                  <a:lnTo>
                    <a:pt x="4001" y="7430"/>
                  </a:lnTo>
                  <a:cubicBezTo>
                    <a:pt x="4073" y="7430"/>
                    <a:pt x="4144" y="7383"/>
                    <a:pt x="4168" y="7311"/>
                  </a:cubicBezTo>
                  <a:cubicBezTo>
                    <a:pt x="4287" y="7026"/>
                    <a:pt x="4573" y="6835"/>
                    <a:pt x="4882" y="6835"/>
                  </a:cubicBezTo>
                  <a:lnTo>
                    <a:pt x="5263" y="6835"/>
                  </a:lnTo>
                  <a:cubicBezTo>
                    <a:pt x="5287" y="6859"/>
                    <a:pt x="5311" y="6859"/>
                    <a:pt x="5335" y="6883"/>
                  </a:cubicBezTo>
                  <a:cubicBezTo>
                    <a:pt x="5454" y="6930"/>
                    <a:pt x="5597" y="6954"/>
                    <a:pt x="5740" y="6954"/>
                  </a:cubicBezTo>
                  <a:cubicBezTo>
                    <a:pt x="5883" y="6954"/>
                    <a:pt x="6026" y="6930"/>
                    <a:pt x="6168" y="6883"/>
                  </a:cubicBezTo>
                  <a:cubicBezTo>
                    <a:pt x="6192" y="6859"/>
                    <a:pt x="6216" y="6859"/>
                    <a:pt x="6240" y="6835"/>
                  </a:cubicBezTo>
                  <a:lnTo>
                    <a:pt x="6621" y="6835"/>
                  </a:lnTo>
                  <a:cubicBezTo>
                    <a:pt x="6930" y="6835"/>
                    <a:pt x="7216" y="7026"/>
                    <a:pt x="7335" y="7311"/>
                  </a:cubicBezTo>
                  <a:cubicBezTo>
                    <a:pt x="7359" y="7383"/>
                    <a:pt x="7431" y="7430"/>
                    <a:pt x="7502" y="7430"/>
                  </a:cubicBezTo>
                  <a:lnTo>
                    <a:pt x="7550" y="7430"/>
                  </a:lnTo>
                  <a:cubicBezTo>
                    <a:pt x="7859" y="7335"/>
                    <a:pt x="8097" y="7145"/>
                    <a:pt x="8264" y="6930"/>
                  </a:cubicBezTo>
                  <a:lnTo>
                    <a:pt x="8264" y="6930"/>
                  </a:lnTo>
                  <a:cubicBezTo>
                    <a:pt x="8193" y="7335"/>
                    <a:pt x="8026" y="7740"/>
                    <a:pt x="7788" y="8097"/>
                  </a:cubicBezTo>
                  <a:cubicBezTo>
                    <a:pt x="7740" y="8169"/>
                    <a:pt x="7764" y="8288"/>
                    <a:pt x="7859" y="8359"/>
                  </a:cubicBezTo>
                  <a:cubicBezTo>
                    <a:pt x="7883" y="8383"/>
                    <a:pt x="7907" y="8383"/>
                    <a:pt x="7955" y="8383"/>
                  </a:cubicBezTo>
                  <a:cubicBezTo>
                    <a:pt x="8002" y="8383"/>
                    <a:pt x="8074" y="8359"/>
                    <a:pt x="8097" y="8288"/>
                  </a:cubicBezTo>
                  <a:cubicBezTo>
                    <a:pt x="8383" y="7859"/>
                    <a:pt x="8574" y="7383"/>
                    <a:pt x="8621" y="6883"/>
                  </a:cubicBezTo>
                  <a:cubicBezTo>
                    <a:pt x="9026" y="6787"/>
                    <a:pt x="9574" y="6383"/>
                    <a:pt x="9574" y="5406"/>
                  </a:cubicBezTo>
                  <a:cubicBezTo>
                    <a:pt x="9574" y="4716"/>
                    <a:pt x="9241" y="4406"/>
                    <a:pt x="8907" y="4406"/>
                  </a:cubicBezTo>
                  <a:cubicBezTo>
                    <a:pt x="8812" y="4406"/>
                    <a:pt x="8740" y="4430"/>
                    <a:pt x="8669" y="4454"/>
                  </a:cubicBezTo>
                  <a:lnTo>
                    <a:pt x="8669" y="4168"/>
                  </a:lnTo>
                  <a:cubicBezTo>
                    <a:pt x="8907" y="4120"/>
                    <a:pt x="9098" y="3906"/>
                    <a:pt x="9098" y="3644"/>
                  </a:cubicBezTo>
                  <a:lnTo>
                    <a:pt x="9098" y="2834"/>
                  </a:lnTo>
                  <a:cubicBezTo>
                    <a:pt x="9098" y="2572"/>
                    <a:pt x="8907" y="2358"/>
                    <a:pt x="8645" y="2310"/>
                  </a:cubicBezTo>
                  <a:cubicBezTo>
                    <a:pt x="8574" y="1667"/>
                    <a:pt x="8264" y="1096"/>
                    <a:pt x="7740" y="667"/>
                  </a:cubicBezTo>
                  <a:cubicBezTo>
                    <a:pt x="7192" y="239"/>
                    <a:pt x="6478" y="0"/>
                    <a:pt x="5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216;p72">
              <a:extLst>
                <a:ext uri="{FF2B5EF4-FFF2-40B4-BE49-F238E27FC236}">
                  <a16:creationId xmlns:a16="http://schemas.microsoft.com/office/drawing/2014/main" id="{4C29BF7D-731B-4907-9C21-691612450659}"/>
                </a:ext>
              </a:extLst>
            </p:cNvPr>
            <p:cNvSpPr/>
            <p:nvPr/>
          </p:nvSpPr>
          <p:spPr>
            <a:xfrm>
              <a:off x="6311749" y="4304704"/>
              <a:ext cx="83517" cy="22176"/>
            </a:xfrm>
            <a:custGeom>
              <a:avLst/>
              <a:gdLst/>
              <a:ahLst/>
              <a:cxnLst/>
              <a:rect l="l" t="t" r="r" b="b"/>
              <a:pathLst>
                <a:path w="2335" h="620" extrusionOk="0">
                  <a:moveTo>
                    <a:pt x="668" y="0"/>
                  </a:moveTo>
                  <a:cubicBezTo>
                    <a:pt x="358" y="0"/>
                    <a:pt x="144" y="191"/>
                    <a:pt x="48" y="358"/>
                  </a:cubicBezTo>
                  <a:cubicBezTo>
                    <a:pt x="1" y="453"/>
                    <a:pt x="48" y="572"/>
                    <a:pt x="144" y="596"/>
                  </a:cubicBezTo>
                  <a:cubicBezTo>
                    <a:pt x="176" y="612"/>
                    <a:pt x="207" y="620"/>
                    <a:pt x="237" y="620"/>
                  </a:cubicBezTo>
                  <a:cubicBezTo>
                    <a:pt x="297" y="620"/>
                    <a:pt x="350" y="588"/>
                    <a:pt x="382" y="524"/>
                  </a:cubicBezTo>
                  <a:cubicBezTo>
                    <a:pt x="406" y="477"/>
                    <a:pt x="477" y="358"/>
                    <a:pt x="668" y="358"/>
                  </a:cubicBezTo>
                  <a:lnTo>
                    <a:pt x="1668" y="358"/>
                  </a:lnTo>
                  <a:cubicBezTo>
                    <a:pt x="1882" y="358"/>
                    <a:pt x="1954" y="477"/>
                    <a:pt x="1977" y="524"/>
                  </a:cubicBezTo>
                  <a:cubicBezTo>
                    <a:pt x="2001" y="596"/>
                    <a:pt x="2073" y="620"/>
                    <a:pt x="2120" y="620"/>
                  </a:cubicBezTo>
                  <a:cubicBezTo>
                    <a:pt x="2168" y="620"/>
                    <a:pt x="2192" y="620"/>
                    <a:pt x="2216" y="596"/>
                  </a:cubicBezTo>
                  <a:cubicBezTo>
                    <a:pt x="2311" y="572"/>
                    <a:pt x="2335" y="453"/>
                    <a:pt x="2287" y="358"/>
                  </a:cubicBezTo>
                  <a:cubicBezTo>
                    <a:pt x="2216" y="191"/>
                    <a:pt x="2001" y="0"/>
                    <a:pt x="1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217;p72">
              <a:extLst>
                <a:ext uri="{FF2B5EF4-FFF2-40B4-BE49-F238E27FC236}">
                  <a16:creationId xmlns:a16="http://schemas.microsoft.com/office/drawing/2014/main" id="{1ED9C93B-4440-4328-8E1A-ED4F42A8DBC7}"/>
                </a:ext>
              </a:extLst>
            </p:cNvPr>
            <p:cNvSpPr/>
            <p:nvPr/>
          </p:nvSpPr>
          <p:spPr>
            <a:xfrm>
              <a:off x="6298122" y="4216430"/>
              <a:ext cx="31547" cy="18456"/>
            </a:xfrm>
            <a:custGeom>
              <a:avLst/>
              <a:gdLst/>
              <a:ahLst/>
              <a:cxnLst/>
              <a:rect l="l" t="t" r="r" b="b"/>
              <a:pathLst>
                <a:path w="882" h="516" extrusionOk="0">
                  <a:moveTo>
                    <a:pt x="201" y="0"/>
                  </a:moveTo>
                  <a:cubicBezTo>
                    <a:pt x="129" y="0"/>
                    <a:pt x="67" y="60"/>
                    <a:pt x="48" y="135"/>
                  </a:cubicBezTo>
                  <a:cubicBezTo>
                    <a:pt x="1" y="230"/>
                    <a:pt x="72" y="325"/>
                    <a:pt x="168" y="349"/>
                  </a:cubicBezTo>
                  <a:lnTo>
                    <a:pt x="644" y="492"/>
                  </a:lnTo>
                  <a:cubicBezTo>
                    <a:pt x="644" y="492"/>
                    <a:pt x="668" y="516"/>
                    <a:pt x="691" y="516"/>
                  </a:cubicBezTo>
                  <a:cubicBezTo>
                    <a:pt x="763" y="516"/>
                    <a:pt x="834" y="444"/>
                    <a:pt x="858" y="373"/>
                  </a:cubicBezTo>
                  <a:cubicBezTo>
                    <a:pt x="882" y="277"/>
                    <a:pt x="834" y="182"/>
                    <a:pt x="739" y="158"/>
                  </a:cubicBezTo>
                  <a:lnTo>
                    <a:pt x="263" y="16"/>
                  </a:lnTo>
                  <a:cubicBezTo>
                    <a:pt x="242" y="5"/>
                    <a:pt x="221" y="0"/>
                    <a:pt x="2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18;p72">
              <a:extLst>
                <a:ext uri="{FF2B5EF4-FFF2-40B4-BE49-F238E27FC236}">
                  <a16:creationId xmlns:a16="http://schemas.microsoft.com/office/drawing/2014/main" id="{0CC43AF7-B7BB-45E5-BEEB-11F46635E3AC}"/>
                </a:ext>
              </a:extLst>
            </p:cNvPr>
            <p:cNvSpPr/>
            <p:nvPr/>
          </p:nvSpPr>
          <p:spPr>
            <a:xfrm>
              <a:off x="6377347" y="4215965"/>
              <a:ext cx="31547" cy="18063"/>
            </a:xfrm>
            <a:custGeom>
              <a:avLst/>
              <a:gdLst/>
              <a:ahLst/>
              <a:cxnLst/>
              <a:rect l="l" t="t" r="r" b="b"/>
              <a:pathLst>
                <a:path w="882" h="505" extrusionOk="0">
                  <a:moveTo>
                    <a:pt x="658" y="0"/>
                  </a:moveTo>
                  <a:cubicBezTo>
                    <a:pt x="645" y="0"/>
                    <a:pt x="632" y="2"/>
                    <a:pt x="620" y="5"/>
                  </a:cubicBezTo>
                  <a:lnTo>
                    <a:pt x="167" y="148"/>
                  </a:lnTo>
                  <a:cubicBezTo>
                    <a:pt x="48" y="195"/>
                    <a:pt x="1" y="290"/>
                    <a:pt x="24" y="386"/>
                  </a:cubicBezTo>
                  <a:cubicBezTo>
                    <a:pt x="48" y="457"/>
                    <a:pt x="120" y="505"/>
                    <a:pt x="215" y="505"/>
                  </a:cubicBezTo>
                  <a:lnTo>
                    <a:pt x="263" y="505"/>
                  </a:lnTo>
                  <a:lnTo>
                    <a:pt x="739" y="362"/>
                  </a:lnTo>
                  <a:cubicBezTo>
                    <a:pt x="834" y="338"/>
                    <a:pt x="882" y="243"/>
                    <a:pt x="858" y="148"/>
                  </a:cubicBezTo>
                  <a:cubicBezTo>
                    <a:pt x="837" y="65"/>
                    <a:pt x="745" y="0"/>
                    <a:pt x="6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1981;p72">
            <a:extLst>
              <a:ext uri="{FF2B5EF4-FFF2-40B4-BE49-F238E27FC236}">
                <a16:creationId xmlns:a16="http://schemas.microsoft.com/office/drawing/2014/main" id="{62DF1069-BEBC-4FCC-9D7A-E655E72647C4}"/>
              </a:ext>
            </a:extLst>
          </p:cNvPr>
          <p:cNvGrpSpPr/>
          <p:nvPr/>
        </p:nvGrpSpPr>
        <p:grpSpPr>
          <a:xfrm>
            <a:off x="6115922" y="3591143"/>
            <a:ext cx="345872" cy="425955"/>
            <a:chOff x="5466778" y="3366022"/>
            <a:chExt cx="345872" cy="425955"/>
          </a:xfrm>
          <a:solidFill>
            <a:schemeClr val="tx1"/>
          </a:solidFill>
        </p:grpSpPr>
        <p:sp>
          <p:nvSpPr>
            <p:cNvPr id="60" name="Google Shape;1982;p72">
              <a:extLst>
                <a:ext uri="{FF2B5EF4-FFF2-40B4-BE49-F238E27FC236}">
                  <a16:creationId xmlns:a16="http://schemas.microsoft.com/office/drawing/2014/main" id="{73AEDDAA-A3D4-4115-8D4C-C4474949D7BE}"/>
                </a:ext>
              </a:extLst>
            </p:cNvPr>
            <p:cNvSpPr/>
            <p:nvPr/>
          </p:nvSpPr>
          <p:spPr>
            <a:xfrm>
              <a:off x="5467636" y="3366022"/>
              <a:ext cx="345013" cy="329705"/>
            </a:xfrm>
            <a:custGeom>
              <a:avLst/>
              <a:gdLst/>
              <a:ahLst/>
              <a:cxnLst/>
              <a:rect l="l" t="t" r="r" b="b"/>
              <a:pathLst>
                <a:path w="9646" h="9218" extrusionOk="0">
                  <a:moveTo>
                    <a:pt x="858" y="1"/>
                  </a:moveTo>
                  <a:cubicBezTo>
                    <a:pt x="382" y="1"/>
                    <a:pt x="1" y="382"/>
                    <a:pt x="1" y="858"/>
                  </a:cubicBezTo>
                  <a:lnTo>
                    <a:pt x="1" y="4692"/>
                  </a:lnTo>
                  <a:cubicBezTo>
                    <a:pt x="1" y="4788"/>
                    <a:pt x="72" y="4859"/>
                    <a:pt x="167" y="4859"/>
                  </a:cubicBezTo>
                  <a:cubicBezTo>
                    <a:pt x="263" y="4859"/>
                    <a:pt x="334" y="4788"/>
                    <a:pt x="334" y="4692"/>
                  </a:cubicBezTo>
                  <a:lnTo>
                    <a:pt x="334" y="858"/>
                  </a:lnTo>
                  <a:cubicBezTo>
                    <a:pt x="334" y="573"/>
                    <a:pt x="572" y="334"/>
                    <a:pt x="858" y="334"/>
                  </a:cubicBezTo>
                  <a:lnTo>
                    <a:pt x="8764" y="334"/>
                  </a:lnTo>
                  <a:cubicBezTo>
                    <a:pt x="9050" y="334"/>
                    <a:pt x="9288" y="573"/>
                    <a:pt x="9288" y="858"/>
                  </a:cubicBezTo>
                  <a:lnTo>
                    <a:pt x="9288" y="9050"/>
                  </a:lnTo>
                  <a:cubicBezTo>
                    <a:pt x="9288" y="9146"/>
                    <a:pt x="9384" y="9217"/>
                    <a:pt x="9479" y="9217"/>
                  </a:cubicBezTo>
                  <a:cubicBezTo>
                    <a:pt x="9574" y="9217"/>
                    <a:pt x="9646" y="9146"/>
                    <a:pt x="9646" y="9050"/>
                  </a:cubicBezTo>
                  <a:lnTo>
                    <a:pt x="9646" y="858"/>
                  </a:lnTo>
                  <a:cubicBezTo>
                    <a:pt x="9646" y="382"/>
                    <a:pt x="9265" y="1"/>
                    <a:pt x="8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83;p72">
              <a:extLst>
                <a:ext uri="{FF2B5EF4-FFF2-40B4-BE49-F238E27FC236}">
                  <a16:creationId xmlns:a16="http://schemas.microsoft.com/office/drawing/2014/main" id="{3A335F99-B8ED-46AF-9CE9-4014EF6FE4C8}"/>
                </a:ext>
              </a:extLst>
            </p:cNvPr>
            <p:cNvSpPr/>
            <p:nvPr/>
          </p:nvSpPr>
          <p:spPr>
            <a:xfrm>
              <a:off x="5466778" y="3552585"/>
              <a:ext cx="345872" cy="239392"/>
            </a:xfrm>
            <a:custGeom>
              <a:avLst/>
              <a:gdLst/>
              <a:ahLst/>
              <a:cxnLst/>
              <a:rect l="l" t="t" r="r" b="b"/>
              <a:pathLst>
                <a:path w="9670" h="6693" extrusionOk="0">
                  <a:moveTo>
                    <a:pt x="191" y="0"/>
                  </a:moveTo>
                  <a:cubicBezTo>
                    <a:pt x="96" y="0"/>
                    <a:pt x="1" y="72"/>
                    <a:pt x="1" y="167"/>
                  </a:cubicBezTo>
                  <a:lnTo>
                    <a:pt x="1" y="5811"/>
                  </a:lnTo>
                  <a:cubicBezTo>
                    <a:pt x="1" y="6287"/>
                    <a:pt x="406" y="6692"/>
                    <a:pt x="882" y="6692"/>
                  </a:cubicBezTo>
                  <a:lnTo>
                    <a:pt x="8788" y="6692"/>
                  </a:lnTo>
                  <a:cubicBezTo>
                    <a:pt x="9265" y="6692"/>
                    <a:pt x="9670" y="6287"/>
                    <a:pt x="9670" y="5811"/>
                  </a:cubicBezTo>
                  <a:lnTo>
                    <a:pt x="9670" y="4525"/>
                  </a:lnTo>
                  <a:cubicBezTo>
                    <a:pt x="9670" y="4430"/>
                    <a:pt x="9598" y="4358"/>
                    <a:pt x="9503" y="4358"/>
                  </a:cubicBezTo>
                  <a:cubicBezTo>
                    <a:pt x="9384" y="4358"/>
                    <a:pt x="9312" y="4430"/>
                    <a:pt x="9312" y="4525"/>
                  </a:cubicBezTo>
                  <a:lnTo>
                    <a:pt x="9312" y="5811"/>
                  </a:lnTo>
                  <a:cubicBezTo>
                    <a:pt x="9312" y="6097"/>
                    <a:pt x="9074" y="6335"/>
                    <a:pt x="8788" y="6335"/>
                  </a:cubicBezTo>
                  <a:lnTo>
                    <a:pt x="882" y="6335"/>
                  </a:lnTo>
                  <a:cubicBezTo>
                    <a:pt x="596" y="6335"/>
                    <a:pt x="358" y="6097"/>
                    <a:pt x="358" y="5811"/>
                  </a:cubicBezTo>
                  <a:lnTo>
                    <a:pt x="358" y="167"/>
                  </a:lnTo>
                  <a:cubicBezTo>
                    <a:pt x="358" y="72"/>
                    <a:pt x="287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84;p72">
              <a:extLst>
                <a:ext uri="{FF2B5EF4-FFF2-40B4-BE49-F238E27FC236}">
                  <a16:creationId xmlns:a16="http://schemas.microsoft.com/office/drawing/2014/main" id="{E0385CF2-7A43-46B0-BF93-ED934C80C7A1}"/>
                </a:ext>
              </a:extLst>
            </p:cNvPr>
            <p:cNvSpPr/>
            <p:nvPr/>
          </p:nvSpPr>
          <p:spPr>
            <a:xfrm>
              <a:off x="5704453" y="3390738"/>
              <a:ext cx="83481" cy="83517"/>
            </a:xfrm>
            <a:custGeom>
              <a:avLst/>
              <a:gdLst/>
              <a:ahLst/>
              <a:cxnLst/>
              <a:rect l="l" t="t" r="r" b="b"/>
              <a:pathLst>
                <a:path w="2334" h="2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58"/>
                    <a:pt x="167" y="358"/>
                  </a:cubicBezTo>
                  <a:lnTo>
                    <a:pt x="1977" y="358"/>
                  </a:lnTo>
                  <a:lnTo>
                    <a:pt x="1977" y="2168"/>
                  </a:lnTo>
                  <a:cubicBezTo>
                    <a:pt x="1977" y="2263"/>
                    <a:pt x="2048" y="2334"/>
                    <a:pt x="2143" y="2334"/>
                  </a:cubicBezTo>
                  <a:cubicBezTo>
                    <a:pt x="2263" y="2334"/>
                    <a:pt x="2334" y="2263"/>
                    <a:pt x="2334" y="2168"/>
                  </a:cubicBezTo>
                  <a:lnTo>
                    <a:pt x="2334" y="358"/>
                  </a:lnTo>
                  <a:cubicBezTo>
                    <a:pt x="2334" y="167"/>
                    <a:pt x="2167" y="1"/>
                    <a:pt x="1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85;p72">
              <a:extLst>
                <a:ext uri="{FF2B5EF4-FFF2-40B4-BE49-F238E27FC236}">
                  <a16:creationId xmlns:a16="http://schemas.microsoft.com/office/drawing/2014/main" id="{47F40161-C656-4907-B81B-9466D97ACAF9}"/>
                </a:ext>
              </a:extLst>
            </p:cNvPr>
            <p:cNvSpPr/>
            <p:nvPr/>
          </p:nvSpPr>
          <p:spPr>
            <a:xfrm>
              <a:off x="5492351" y="3390738"/>
              <a:ext cx="83517" cy="83517"/>
            </a:xfrm>
            <a:custGeom>
              <a:avLst/>
              <a:gdLst/>
              <a:ahLst/>
              <a:cxnLst/>
              <a:rect l="l" t="t" r="r" b="b"/>
              <a:pathLst>
                <a:path w="2335" h="2335" extrusionOk="0">
                  <a:moveTo>
                    <a:pt x="358" y="1"/>
                  </a:moveTo>
                  <a:cubicBezTo>
                    <a:pt x="143" y="1"/>
                    <a:pt x="0" y="167"/>
                    <a:pt x="0" y="358"/>
                  </a:cubicBezTo>
                  <a:lnTo>
                    <a:pt x="0" y="2168"/>
                  </a:lnTo>
                  <a:cubicBezTo>
                    <a:pt x="0" y="2263"/>
                    <a:pt x="72" y="2334"/>
                    <a:pt x="167" y="2334"/>
                  </a:cubicBezTo>
                  <a:cubicBezTo>
                    <a:pt x="262" y="2334"/>
                    <a:pt x="358" y="2263"/>
                    <a:pt x="358" y="2168"/>
                  </a:cubicBezTo>
                  <a:lnTo>
                    <a:pt x="358" y="358"/>
                  </a:lnTo>
                  <a:lnTo>
                    <a:pt x="2167" y="358"/>
                  </a:lnTo>
                  <a:cubicBezTo>
                    <a:pt x="2263" y="358"/>
                    <a:pt x="2334" y="263"/>
                    <a:pt x="2334" y="167"/>
                  </a:cubicBezTo>
                  <a:cubicBezTo>
                    <a:pt x="2334" y="72"/>
                    <a:pt x="2263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86;p72">
              <a:extLst>
                <a:ext uri="{FF2B5EF4-FFF2-40B4-BE49-F238E27FC236}">
                  <a16:creationId xmlns:a16="http://schemas.microsoft.com/office/drawing/2014/main" id="{3373BDE4-5EB2-4C19-A04C-AE07AA476306}"/>
                </a:ext>
              </a:extLst>
            </p:cNvPr>
            <p:cNvSpPr/>
            <p:nvPr/>
          </p:nvSpPr>
          <p:spPr>
            <a:xfrm>
              <a:off x="5492351" y="3682886"/>
              <a:ext cx="83517" cy="83517"/>
            </a:xfrm>
            <a:custGeom>
              <a:avLst/>
              <a:gdLst/>
              <a:ahLst/>
              <a:cxnLst/>
              <a:rect l="l" t="t" r="r" b="b"/>
              <a:pathLst>
                <a:path w="2335" h="2335" extrusionOk="0">
                  <a:moveTo>
                    <a:pt x="167" y="1"/>
                  </a:moveTo>
                  <a:cubicBezTo>
                    <a:pt x="72" y="1"/>
                    <a:pt x="0" y="72"/>
                    <a:pt x="0" y="191"/>
                  </a:cubicBezTo>
                  <a:lnTo>
                    <a:pt x="0" y="2001"/>
                  </a:lnTo>
                  <a:cubicBezTo>
                    <a:pt x="0" y="2192"/>
                    <a:pt x="167" y="2335"/>
                    <a:pt x="358" y="2335"/>
                  </a:cubicBezTo>
                  <a:lnTo>
                    <a:pt x="2167" y="2335"/>
                  </a:lnTo>
                  <a:cubicBezTo>
                    <a:pt x="2263" y="2335"/>
                    <a:pt x="2334" y="2263"/>
                    <a:pt x="2334" y="2168"/>
                  </a:cubicBezTo>
                  <a:cubicBezTo>
                    <a:pt x="2334" y="2073"/>
                    <a:pt x="2263" y="2001"/>
                    <a:pt x="2167" y="2001"/>
                  </a:cubicBezTo>
                  <a:lnTo>
                    <a:pt x="358" y="2001"/>
                  </a:lnTo>
                  <a:lnTo>
                    <a:pt x="358" y="191"/>
                  </a:lnTo>
                  <a:cubicBezTo>
                    <a:pt x="358" y="96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87;p72">
              <a:extLst>
                <a:ext uri="{FF2B5EF4-FFF2-40B4-BE49-F238E27FC236}">
                  <a16:creationId xmlns:a16="http://schemas.microsoft.com/office/drawing/2014/main" id="{610B8EA5-1F64-47CB-B854-7089D77EF676}"/>
                </a:ext>
              </a:extLst>
            </p:cNvPr>
            <p:cNvSpPr/>
            <p:nvPr/>
          </p:nvSpPr>
          <p:spPr>
            <a:xfrm>
              <a:off x="5703594" y="3682886"/>
              <a:ext cx="84340" cy="83517"/>
            </a:xfrm>
            <a:custGeom>
              <a:avLst/>
              <a:gdLst/>
              <a:ahLst/>
              <a:cxnLst/>
              <a:rect l="l" t="t" r="r" b="b"/>
              <a:pathLst>
                <a:path w="2358" h="2335" extrusionOk="0">
                  <a:moveTo>
                    <a:pt x="2167" y="1"/>
                  </a:moveTo>
                  <a:cubicBezTo>
                    <a:pt x="2072" y="1"/>
                    <a:pt x="2001" y="96"/>
                    <a:pt x="2001" y="191"/>
                  </a:cubicBezTo>
                  <a:lnTo>
                    <a:pt x="2001" y="2001"/>
                  </a:lnTo>
                  <a:lnTo>
                    <a:pt x="191" y="2001"/>
                  </a:lnTo>
                  <a:cubicBezTo>
                    <a:pt x="96" y="2001"/>
                    <a:pt x="0" y="2073"/>
                    <a:pt x="0" y="2168"/>
                  </a:cubicBezTo>
                  <a:cubicBezTo>
                    <a:pt x="24" y="2263"/>
                    <a:pt x="96" y="2335"/>
                    <a:pt x="191" y="2335"/>
                  </a:cubicBezTo>
                  <a:lnTo>
                    <a:pt x="2001" y="2335"/>
                  </a:lnTo>
                  <a:cubicBezTo>
                    <a:pt x="2191" y="2335"/>
                    <a:pt x="2358" y="2192"/>
                    <a:pt x="2358" y="2001"/>
                  </a:cubicBezTo>
                  <a:lnTo>
                    <a:pt x="2358" y="191"/>
                  </a:lnTo>
                  <a:cubicBezTo>
                    <a:pt x="2358" y="96"/>
                    <a:pt x="2263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988;p72">
              <a:extLst>
                <a:ext uri="{FF2B5EF4-FFF2-40B4-BE49-F238E27FC236}">
                  <a16:creationId xmlns:a16="http://schemas.microsoft.com/office/drawing/2014/main" id="{EBC93079-A7C6-439B-943A-34D43F76041A}"/>
                </a:ext>
              </a:extLst>
            </p:cNvPr>
            <p:cNvSpPr/>
            <p:nvPr/>
          </p:nvSpPr>
          <p:spPr>
            <a:xfrm>
              <a:off x="5620113" y="3441170"/>
              <a:ext cx="123541" cy="217931"/>
            </a:xfrm>
            <a:custGeom>
              <a:avLst/>
              <a:gdLst/>
              <a:ahLst/>
              <a:cxnLst/>
              <a:rect l="l" t="t" r="r" b="b"/>
              <a:pathLst>
                <a:path w="3454" h="6093" extrusionOk="0">
                  <a:moveTo>
                    <a:pt x="2181" y="0"/>
                  </a:moveTo>
                  <a:cubicBezTo>
                    <a:pt x="2128" y="0"/>
                    <a:pt x="2076" y="26"/>
                    <a:pt x="2049" y="67"/>
                  </a:cubicBezTo>
                  <a:cubicBezTo>
                    <a:pt x="1977" y="139"/>
                    <a:pt x="1977" y="234"/>
                    <a:pt x="2049" y="305"/>
                  </a:cubicBezTo>
                  <a:cubicBezTo>
                    <a:pt x="2191" y="424"/>
                    <a:pt x="2311" y="567"/>
                    <a:pt x="2430" y="710"/>
                  </a:cubicBezTo>
                  <a:cubicBezTo>
                    <a:pt x="2858" y="1329"/>
                    <a:pt x="3096" y="2163"/>
                    <a:pt x="3096" y="3163"/>
                  </a:cubicBezTo>
                  <a:cubicBezTo>
                    <a:pt x="3096" y="3973"/>
                    <a:pt x="2930" y="4639"/>
                    <a:pt x="2620" y="5116"/>
                  </a:cubicBezTo>
                  <a:cubicBezTo>
                    <a:pt x="2334" y="5521"/>
                    <a:pt x="1929" y="5759"/>
                    <a:pt x="1477" y="5759"/>
                  </a:cubicBezTo>
                  <a:cubicBezTo>
                    <a:pt x="715" y="5759"/>
                    <a:pt x="358" y="5092"/>
                    <a:pt x="334" y="4425"/>
                  </a:cubicBezTo>
                  <a:lnTo>
                    <a:pt x="334" y="4425"/>
                  </a:lnTo>
                  <a:cubicBezTo>
                    <a:pt x="501" y="4616"/>
                    <a:pt x="715" y="4687"/>
                    <a:pt x="905" y="4687"/>
                  </a:cubicBezTo>
                  <a:cubicBezTo>
                    <a:pt x="1286" y="4687"/>
                    <a:pt x="1906" y="4497"/>
                    <a:pt x="1906" y="3115"/>
                  </a:cubicBezTo>
                  <a:cubicBezTo>
                    <a:pt x="1906" y="3020"/>
                    <a:pt x="1810" y="2949"/>
                    <a:pt x="1715" y="2949"/>
                  </a:cubicBezTo>
                  <a:cubicBezTo>
                    <a:pt x="1620" y="2949"/>
                    <a:pt x="1548" y="3020"/>
                    <a:pt x="1548" y="3115"/>
                  </a:cubicBezTo>
                  <a:cubicBezTo>
                    <a:pt x="1548" y="3687"/>
                    <a:pt x="1429" y="4354"/>
                    <a:pt x="905" y="4354"/>
                  </a:cubicBezTo>
                  <a:cubicBezTo>
                    <a:pt x="572" y="4354"/>
                    <a:pt x="334" y="3877"/>
                    <a:pt x="334" y="3163"/>
                  </a:cubicBezTo>
                  <a:cubicBezTo>
                    <a:pt x="334" y="2329"/>
                    <a:pt x="501" y="2067"/>
                    <a:pt x="548" y="2067"/>
                  </a:cubicBezTo>
                  <a:cubicBezTo>
                    <a:pt x="643" y="2115"/>
                    <a:pt x="834" y="2639"/>
                    <a:pt x="763" y="3496"/>
                  </a:cubicBezTo>
                  <a:cubicBezTo>
                    <a:pt x="763" y="3592"/>
                    <a:pt x="834" y="3687"/>
                    <a:pt x="929" y="3687"/>
                  </a:cubicBezTo>
                  <a:lnTo>
                    <a:pt x="953" y="3687"/>
                  </a:lnTo>
                  <a:cubicBezTo>
                    <a:pt x="1025" y="3687"/>
                    <a:pt x="1120" y="3615"/>
                    <a:pt x="1120" y="3520"/>
                  </a:cubicBezTo>
                  <a:cubicBezTo>
                    <a:pt x="1167" y="2901"/>
                    <a:pt x="1096" y="2139"/>
                    <a:pt x="834" y="1829"/>
                  </a:cubicBezTo>
                  <a:cubicBezTo>
                    <a:pt x="739" y="1734"/>
                    <a:pt x="620" y="1710"/>
                    <a:pt x="548" y="1710"/>
                  </a:cubicBezTo>
                  <a:cubicBezTo>
                    <a:pt x="96" y="1710"/>
                    <a:pt x="1" y="2496"/>
                    <a:pt x="1" y="3139"/>
                  </a:cubicBezTo>
                  <a:lnTo>
                    <a:pt x="1" y="4354"/>
                  </a:lnTo>
                  <a:cubicBezTo>
                    <a:pt x="1" y="4806"/>
                    <a:pt x="120" y="5211"/>
                    <a:pt x="334" y="5521"/>
                  </a:cubicBezTo>
                  <a:cubicBezTo>
                    <a:pt x="596" y="5902"/>
                    <a:pt x="1001" y="6092"/>
                    <a:pt x="1477" y="6092"/>
                  </a:cubicBezTo>
                  <a:cubicBezTo>
                    <a:pt x="2049" y="6092"/>
                    <a:pt x="2549" y="5806"/>
                    <a:pt x="2906" y="5306"/>
                  </a:cubicBezTo>
                  <a:cubicBezTo>
                    <a:pt x="3263" y="4782"/>
                    <a:pt x="3454" y="4020"/>
                    <a:pt x="3454" y="3139"/>
                  </a:cubicBezTo>
                  <a:cubicBezTo>
                    <a:pt x="3454" y="2091"/>
                    <a:pt x="3192" y="1186"/>
                    <a:pt x="2715" y="520"/>
                  </a:cubicBezTo>
                  <a:cubicBezTo>
                    <a:pt x="2572" y="329"/>
                    <a:pt x="2430" y="186"/>
                    <a:pt x="2287" y="43"/>
                  </a:cubicBezTo>
                  <a:cubicBezTo>
                    <a:pt x="2257" y="13"/>
                    <a:pt x="2218" y="0"/>
                    <a:pt x="2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989;p72">
              <a:extLst>
                <a:ext uri="{FF2B5EF4-FFF2-40B4-BE49-F238E27FC236}">
                  <a16:creationId xmlns:a16="http://schemas.microsoft.com/office/drawing/2014/main" id="{00BC6071-996A-47BF-9F5F-737E27206BC7}"/>
                </a:ext>
              </a:extLst>
            </p:cNvPr>
            <p:cNvSpPr/>
            <p:nvPr/>
          </p:nvSpPr>
          <p:spPr>
            <a:xfrm>
              <a:off x="5536632" y="3418851"/>
              <a:ext cx="147398" cy="184024"/>
            </a:xfrm>
            <a:custGeom>
              <a:avLst/>
              <a:gdLst/>
              <a:ahLst/>
              <a:cxnLst/>
              <a:rect l="l" t="t" r="r" b="b"/>
              <a:pathLst>
                <a:path w="4121" h="5145" extrusionOk="0">
                  <a:moveTo>
                    <a:pt x="2882" y="0"/>
                  </a:moveTo>
                  <a:cubicBezTo>
                    <a:pt x="2025" y="0"/>
                    <a:pt x="1263" y="405"/>
                    <a:pt x="739" y="1144"/>
                  </a:cubicBezTo>
                  <a:cubicBezTo>
                    <a:pt x="263" y="1810"/>
                    <a:pt x="1" y="2715"/>
                    <a:pt x="1" y="3787"/>
                  </a:cubicBezTo>
                  <a:lnTo>
                    <a:pt x="1" y="4978"/>
                  </a:lnTo>
                  <a:cubicBezTo>
                    <a:pt x="1" y="5073"/>
                    <a:pt x="72" y="5144"/>
                    <a:pt x="167" y="5144"/>
                  </a:cubicBezTo>
                  <a:cubicBezTo>
                    <a:pt x="263" y="5144"/>
                    <a:pt x="358" y="5073"/>
                    <a:pt x="358" y="4978"/>
                  </a:cubicBezTo>
                  <a:lnTo>
                    <a:pt x="358" y="3787"/>
                  </a:lnTo>
                  <a:cubicBezTo>
                    <a:pt x="358" y="2787"/>
                    <a:pt x="572" y="1953"/>
                    <a:pt x="1025" y="1358"/>
                  </a:cubicBezTo>
                  <a:cubicBezTo>
                    <a:pt x="1477" y="715"/>
                    <a:pt x="2144" y="358"/>
                    <a:pt x="2882" y="358"/>
                  </a:cubicBezTo>
                  <a:cubicBezTo>
                    <a:pt x="3216" y="358"/>
                    <a:pt x="3549" y="429"/>
                    <a:pt x="3835" y="572"/>
                  </a:cubicBezTo>
                  <a:cubicBezTo>
                    <a:pt x="3860" y="585"/>
                    <a:pt x="3886" y="591"/>
                    <a:pt x="3910" y="591"/>
                  </a:cubicBezTo>
                  <a:cubicBezTo>
                    <a:pt x="3978" y="591"/>
                    <a:pt x="4038" y="546"/>
                    <a:pt x="4073" y="477"/>
                  </a:cubicBezTo>
                  <a:cubicBezTo>
                    <a:pt x="4121" y="405"/>
                    <a:pt x="4073" y="286"/>
                    <a:pt x="4002" y="262"/>
                  </a:cubicBezTo>
                  <a:cubicBezTo>
                    <a:pt x="3644" y="96"/>
                    <a:pt x="3287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990;p72">
              <a:extLst>
                <a:ext uri="{FF2B5EF4-FFF2-40B4-BE49-F238E27FC236}">
                  <a16:creationId xmlns:a16="http://schemas.microsoft.com/office/drawing/2014/main" id="{E2E5E11A-1D32-4298-9E7B-B91DF3C8AD7E}"/>
                </a:ext>
              </a:extLst>
            </p:cNvPr>
            <p:cNvSpPr/>
            <p:nvPr/>
          </p:nvSpPr>
          <p:spPr>
            <a:xfrm>
              <a:off x="5536632" y="3544895"/>
              <a:ext cx="40060" cy="88632"/>
            </a:xfrm>
            <a:custGeom>
              <a:avLst/>
              <a:gdLst/>
              <a:ahLst/>
              <a:cxnLst/>
              <a:rect l="l" t="t" r="r" b="b"/>
              <a:pathLst>
                <a:path w="1120" h="2478" extrusionOk="0">
                  <a:moveTo>
                    <a:pt x="953" y="1"/>
                  </a:moveTo>
                  <a:cubicBezTo>
                    <a:pt x="858" y="1"/>
                    <a:pt x="763" y="72"/>
                    <a:pt x="763" y="168"/>
                  </a:cubicBezTo>
                  <a:lnTo>
                    <a:pt x="763" y="1263"/>
                  </a:lnTo>
                  <a:cubicBezTo>
                    <a:pt x="763" y="1811"/>
                    <a:pt x="548" y="2120"/>
                    <a:pt x="167" y="2120"/>
                  </a:cubicBezTo>
                  <a:cubicBezTo>
                    <a:pt x="72" y="2120"/>
                    <a:pt x="1" y="2192"/>
                    <a:pt x="1" y="2311"/>
                  </a:cubicBezTo>
                  <a:cubicBezTo>
                    <a:pt x="1" y="2406"/>
                    <a:pt x="72" y="2478"/>
                    <a:pt x="167" y="2478"/>
                  </a:cubicBezTo>
                  <a:cubicBezTo>
                    <a:pt x="620" y="2478"/>
                    <a:pt x="1120" y="2144"/>
                    <a:pt x="1120" y="1263"/>
                  </a:cubicBezTo>
                  <a:lnTo>
                    <a:pt x="1120" y="168"/>
                  </a:lnTo>
                  <a:cubicBezTo>
                    <a:pt x="1120" y="72"/>
                    <a:pt x="1049" y="1"/>
                    <a:pt x="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991;p72">
              <a:extLst>
                <a:ext uri="{FF2B5EF4-FFF2-40B4-BE49-F238E27FC236}">
                  <a16:creationId xmlns:a16="http://schemas.microsoft.com/office/drawing/2014/main" id="{6FEC8D9A-21EE-4F67-B95A-67D63F3FA715}"/>
                </a:ext>
              </a:extLst>
            </p:cNvPr>
            <p:cNvSpPr/>
            <p:nvPr/>
          </p:nvSpPr>
          <p:spPr>
            <a:xfrm>
              <a:off x="5565603" y="3446964"/>
              <a:ext cx="149937" cy="186563"/>
            </a:xfrm>
            <a:custGeom>
              <a:avLst/>
              <a:gdLst/>
              <a:ahLst/>
              <a:cxnLst/>
              <a:rect l="l" t="t" r="r" b="b"/>
              <a:pathLst>
                <a:path w="4192" h="5216" extrusionOk="0">
                  <a:moveTo>
                    <a:pt x="2072" y="0"/>
                  </a:moveTo>
                  <a:cubicBezTo>
                    <a:pt x="1453" y="0"/>
                    <a:pt x="905" y="286"/>
                    <a:pt x="524" y="810"/>
                  </a:cubicBezTo>
                  <a:cubicBezTo>
                    <a:pt x="286" y="1143"/>
                    <a:pt x="119" y="1620"/>
                    <a:pt x="24" y="2191"/>
                  </a:cubicBezTo>
                  <a:cubicBezTo>
                    <a:pt x="0" y="2287"/>
                    <a:pt x="72" y="2358"/>
                    <a:pt x="167" y="2382"/>
                  </a:cubicBezTo>
                  <a:cubicBezTo>
                    <a:pt x="180" y="2385"/>
                    <a:pt x="192" y="2386"/>
                    <a:pt x="204" y="2386"/>
                  </a:cubicBezTo>
                  <a:cubicBezTo>
                    <a:pt x="286" y="2386"/>
                    <a:pt x="361" y="2322"/>
                    <a:pt x="381" y="2239"/>
                  </a:cubicBezTo>
                  <a:cubicBezTo>
                    <a:pt x="453" y="1739"/>
                    <a:pt x="596" y="1310"/>
                    <a:pt x="810" y="1024"/>
                  </a:cubicBezTo>
                  <a:cubicBezTo>
                    <a:pt x="1120" y="596"/>
                    <a:pt x="1572" y="358"/>
                    <a:pt x="2072" y="358"/>
                  </a:cubicBezTo>
                  <a:cubicBezTo>
                    <a:pt x="2572" y="358"/>
                    <a:pt x="3025" y="596"/>
                    <a:pt x="3358" y="1024"/>
                  </a:cubicBezTo>
                  <a:cubicBezTo>
                    <a:pt x="3668" y="1453"/>
                    <a:pt x="3835" y="2191"/>
                    <a:pt x="3835" y="3001"/>
                  </a:cubicBezTo>
                  <a:cubicBezTo>
                    <a:pt x="3835" y="3906"/>
                    <a:pt x="3525" y="4882"/>
                    <a:pt x="2810" y="4882"/>
                  </a:cubicBezTo>
                  <a:cubicBezTo>
                    <a:pt x="2715" y="4882"/>
                    <a:pt x="2620" y="4954"/>
                    <a:pt x="2620" y="5049"/>
                  </a:cubicBezTo>
                  <a:cubicBezTo>
                    <a:pt x="2620" y="5144"/>
                    <a:pt x="2715" y="5216"/>
                    <a:pt x="2810" y="5216"/>
                  </a:cubicBezTo>
                  <a:cubicBezTo>
                    <a:pt x="3239" y="5216"/>
                    <a:pt x="3620" y="4978"/>
                    <a:pt x="3858" y="4525"/>
                  </a:cubicBezTo>
                  <a:cubicBezTo>
                    <a:pt x="4073" y="4120"/>
                    <a:pt x="4192" y="3572"/>
                    <a:pt x="4192" y="3001"/>
                  </a:cubicBezTo>
                  <a:cubicBezTo>
                    <a:pt x="4192" y="2120"/>
                    <a:pt x="3977" y="1310"/>
                    <a:pt x="3620" y="810"/>
                  </a:cubicBezTo>
                  <a:cubicBezTo>
                    <a:pt x="3239" y="286"/>
                    <a:pt x="2691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992;p72">
              <a:extLst>
                <a:ext uri="{FF2B5EF4-FFF2-40B4-BE49-F238E27FC236}">
                  <a16:creationId xmlns:a16="http://schemas.microsoft.com/office/drawing/2014/main" id="{1393D586-878F-4CDD-B659-76FB8945DC3C}"/>
                </a:ext>
              </a:extLst>
            </p:cNvPr>
            <p:cNvSpPr/>
            <p:nvPr/>
          </p:nvSpPr>
          <p:spPr>
            <a:xfrm>
              <a:off x="5539207" y="3475077"/>
              <a:ext cx="147398" cy="209562"/>
            </a:xfrm>
            <a:custGeom>
              <a:avLst/>
              <a:gdLst/>
              <a:ahLst/>
              <a:cxnLst/>
              <a:rect l="l" t="t" r="r" b="b"/>
              <a:pathLst>
                <a:path w="4121" h="5859" extrusionOk="0">
                  <a:moveTo>
                    <a:pt x="2810" y="0"/>
                  </a:moveTo>
                  <a:cubicBezTo>
                    <a:pt x="2167" y="0"/>
                    <a:pt x="1477" y="572"/>
                    <a:pt x="1477" y="2215"/>
                  </a:cubicBezTo>
                  <a:lnTo>
                    <a:pt x="1477" y="3215"/>
                  </a:lnTo>
                  <a:cubicBezTo>
                    <a:pt x="1477" y="4477"/>
                    <a:pt x="667" y="4811"/>
                    <a:pt x="167" y="4811"/>
                  </a:cubicBezTo>
                  <a:cubicBezTo>
                    <a:pt x="72" y="4811"/>
                    <a:pt x="0" y="4882"/>
                    <a:pt x="0" y="4977"/>
                  </a:cubicBezTo>
                  <a:cubicBezTo>
                    <a:pt x="0" y="5073"/>
                    <a:pt x="72" y="5144"/>
                    <a:pt x="167" y="5144"/>
                  </a:cubicBezTo>
                  <a:cubicBezTo>
                    <a:pt x="715" y="5144"/>
                    <a:pt x="1262" y="4882"/>
                    <a:pt x="1572" y="4287"/>
                  </a:cubicBezTo>
                  <a:cubicBezTo>
                    <a:pt x="1810" y="5096"/>
                    <a:pt x="2334" y="5668"/>
                    <a:pt x="3096" y="5859"/>
                  </a:cubicBezTo>
                  <a:lnTo>
                    <a:pt x="3144" y="5859"/>
                  </a:lnTo>
                  <a:cubicBezTo>
                    <a:pt x="3215" y="5859"/>
                    <a:pt x="3287" y="5811"/>
                    <a:pt x="3310" y="5739"/>
                  </a:cubicBezTo>
                  <a:cubicBezTo>
                    <a:pt x="3334" y="5644"/>
                    <a:pt x="3263" y="5549"/>
                    <a:pt x="3191" y="5525"/>
                  </a:cubicBezTo>
                  <a:cubicBezTo>
                    <a:pt x="2334" y="5311"/>
                    <a:pt x="1834" y="4549"/>
                    <a:pt x="1834" y="3406"/>
                  </a:cubicBezTo>
                  <a:lnTo>
                    <a:pt x="1834" y="2215"/>
                  </a:lnTo>
                  <a:cubicBezTo>
                    <a:pt x="1834" y="1048"/>
                    <a:pt x="2215" y="334"/>
                    <a:pt x="2810" y="334"/>
                  </a:cubicBezTo>
                  <a:cubicBezTo>
                    <a:pt x="3287" y="334"/>
                    <a:pt x="3620" y="762"/>
                    <a:pt x="3763" y="1501"/>
                  </a:cubicBezTo>
                  <a:cubicBezTo>
                    <a:pt x="3763" y="1596"/>
                    <a:pt x="3858" y="1643"/>
                    <a:pt x="3953" y="1643"/>
                  </a:cubicBezTo>
                  <a:cubicBezTo>
                    <a:pt x="4049" y="1620"/>
                    <a:pt x="4120" y="1524"/>
                    <a:pt x="4096" y="1429"/>
                  </a:cubicBezTo>
                  <a:cubicBezTo>
                    <a:pt x="4025" y="977"/>
                    <a:pt x="3858" y="643"/>
                    <a:pt x="3644" y="381"/>
                  </a:cubicBezTo>
                  <a:cubicBezTo>
                    <a:pt x="3429" y="119"/>
                    <a:pt x="3144" y="0"/>
                    <a:pt x="2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993;p72">
              <a:extLst>
                <a:ext uri="{FF2B5EF4-FFF2-40B4-BE49-F238E27FC236}">
                  <a16:creationId xmlns:a16="http://schemas.microsoft.com/office/drawing/2014/main" id="{A06483FA-E39E-4AFD-8497-1F518BB4EAE2}"/>
                </a:ext>
              </a:extLst>
            </p:cNvPr>
            <p:cNvSpPr/>
            <p:nvPr/>
          </p:nvSpPr>
          <p:spPr>
            <a:xfrm>
              <a:off x="5670366" y="3647012"/>
              <a:ext cx="71571" cy="40167"/>
            </a:xfrm>
            <a:custGeom>
              <a:avLst/>
              <a:gdLst/>
              <a:ahLst/>
              <a:cxnLst/>
              <a:rect l="l" t="t" r="r" b="b"/>
              <a:pathLst>
                <a:path w="2001" h="1123" extrusionOk="0">
                  <a:moveTo>
                    <a:pt x="1796" y="0"/>
                  </a:moveTo>
                  <a:cubicBezTo>
                    <a:pt x="1751" y="0"/>
                    <a:pt x="1706" y="24"/>
                    <a:pt x="1668" y="75"/>
                  </a:cubicBezTo>
                  <a:cubicBezTo>
                    <a:pt x="1287" y="504"/>
                    <a:pt x="786" y="742"/>
                    <a:pt x="167" y="766"/>
                  </a:cubicBezTo>
                  <a:cubicBezTo>
                    <a:pt x="72" y="766"/>
                    <a:pt x="1" y="861"/>
                    <a:pt x="1" y="956"/>
                  </a:cubicBezTo>
                  <a:cubicBezTo>
                    <a:pt x="1" y="1052"/>
                    <a:pt x="96" y="1123"/>
                    <a:pt x="167" y="1123"/>
                  </a:cubicBezTo>
                  <a:lnTo>
                    <a:pt x="191" y="1123"/>
                  </a:lnTo>
                  <a:cubicBezTo>
                    <a:pt x="906" y="1075"/>
                    <a:pt x="1477" y="813"/>
                    <a:pt x="1930" y="289"/>
                  </a:cubicBezTo>
                  <a:cubicBezTo>
                    <a:pt x="2001" y="218"/>
                    <a:pt x="1977" y="123"/>
                    <a:pt x="1906" y="51"/>
                  </a:cubicBezTo>
                  <a:cubicBezTo>
                    <a:pt x="1873" y="18"/>
                    <a:pt x="1834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994;p72">
              <a:extLst>
                <a:ext uri="{FF2B5EF4-FFF2-40B4-BE49-F238E27FC236}">
                  <a16:creationId xmlns:a16="http://schemas.microsoft.com/office/drawing/2014/main" id="{83E85780-D2E4-4782-95B5-3AD6BE0DBE93}"/>
                </a:ext>
              </a:extLst>
            </p:cNvPr>
            <p:cNvSpPr/>
            <p:nvPr/>
          </p:nvSpPr>
          <p:spPr>
            <a:xfrm>
              <a:off x="5546861" y="3665146"/>
              <a:ext cx="184024" cy="49323"/>
            </a:xfrm>
            <a:custGeom>
              <a:avLst/>
              <a:gdLst/>
              <a:ahLst/>
              <a:cxnLst/>
              <a:rect l="l" t="t" r="r" b="b"/>
              <a:pathLst>
                <a:path w="5145" h="1379" extrusionOk="0">
                  <a:moveTo>
                    <a:pt x="1155" y="1"/>
                  </a:moveTo>
                  <a:cubicBezTo>
                    <a:pt x="1088" y="1"/>
                    <a:pt x="1020" y="35"/>
                    <a:pt x="953" y="68"/>
                  </a:cubicBezTo>
                  <a:cubicBezTo>
                    <a:pt x="810" y="116"/>
                    <a:pt x="596" y="211"/>
                    <a:pt x="191" y="211"/>
                  </a:cubicBezTo>
                  <a:cubicBezTo>
                    <a:pt x="96" y="211"/>
                    <a:pt x="0" y="283"/>
                    <a:pt x="0" y="378"/>
                  </a:cubicBezTo>
                  <a:cubicBezTo>
                    <a:pt x="0" y="473"/>
                    <a:pt x="96" y="568"/>
                    <a:pt x="191" y="568"/>
                  </a:cubicBezTo>
                  <a:cubicBezTo>
                    <a:pt x="643" y="568"/>
                    <a:pt x="929" y="449"/>
                    <a:pt x="1072" y="378"/>
                  </a:cubicBezTo>
                  <a:cubicBezTo>
                    <a:pt x="1096" y="378"/>
                    <a:pt x="1120" y="354"/>
                    <a:pt x="1144" y="354"/>
                  </a:cubicBezTo>
                  <a:cubicBezTo>
                    <a:pt x="1167" y="378"/>
                    <a:pt x="1215" y="425"/>
                    <a:pt x="1239" y="449"/>
                  </a:cubicBezTo>
                  <a:cubicBezTo>
                    <a:pt x="1548" y="759"/>
                    <a:pt x="2191" y="1378"/>
                    <a:pt x="3454" y="1378"/>
                  </a:cubicBezTo>
                  <a:cubicBezTo>
                    <a:pt x="4335" y="1378"/>
                    <a:pt x="4859" y="1140"/>
                    <a:pt x="5025" y="1045"/>
                  </a:cubicBezTo>
                  <a:cubicBezTo>
                    <a:pt x="5121" y="997"/>
                    <a:pt x="5144" y="902"/>
                    <a:pt x="5097" y="806"/>
                  </a:cubicBezTo>
                  <a:cubicBezTo>
                    <a:pt x="5065" y="743"/>
                    <a:pt x="5012" y="711"/>
                    <a:pt x="4952" y="711"/>
                  </a:cubicBezTo>
                  <a:cubicBezTo>
                    <a:pt x="4922" y="711"/>
                    <a:pt x="4890" y="719"/>
                    <a:pt x="4859" y="735"/>
                  </a:cubicBezTo>
                  <a:cubicBezTo>
                    <a:pt x="4740" y="806"/>
                    <a:pt x="4263" y="1021"/>
                    <a:pt x="3454" y="1021"/>
                  </a:cubicBezTo>
                  <a:cubicBezTo>
                    <a:pt x="2334" y="1021"/>
                    <a:pt x="1763" y="473"/>
                    <a:pt x="1477" y="211"/>
                  </a:cubicBezTo>
                  <a:cubicBezTo>
                    <a:pt x="1382" y="92"/>
                    <a:pt x="1310" y="44"/>
                    <a:pt x="1239" y="21"/>
                  </a:cubicBezTo>
                  <a:cubicBezTo>
                    <a:pt x="1211" y="7"/>
                    <a:pt x="1183" y="1"/>
                    <a:pt x="1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995;p72">
              <a:extLst>
                <a:ext uri="{FF2B5EF4-FFF2-40B4-BE49-F238E27FC236}">
                  <a16:creationId xmlns:a16="http://schemas.microsoft.com/office/drawing/2014/main" id="{2BBC94C7-133D-4894-A163-ABA27F2576A1}"/>
                </a:ext>
              </a:extLst>
            </p:cNvPr>
            <p:cNvSpPr/>
            <p:nvPr/>
          </p:nvSpPr>
          <p:spPr>
            <a:xfrm>
              <a:off x="5572399" y="3694976"/>
              <a:ext cx="152513" cy="47571"/>
            </a:xfrm>
            <a:custGeom>
              <a:avLst/>
              <a:gdLst/>
              <a:ahLst/>
              <a:cxnLst/>
              <a:rect l="l" t="t" r="r" b="b"/>
              <a:pathLst>
                <a:path w="4264" h="1330" extrusionOk="0">
                  <a:moveTo>
                    <a:pt x="178" y="1"/>
                  </a:moveTo>
                  <a:cubicBezTo>
                    <a:pt x="141" y="1"/>
                    <a:pt x="102" y="14"/>
                    <a:pt x="72" y="44"/>
                  </a:cubicBezTo>
                  <a:cubicBezTo>
                    <a:pt x="1" y="92"/>
                    <a:pt x="1" y="211"/>
                    <a:pt x="49" y="282"/>
                  </a:cubicBezTo>
                  <a:cubicBezTo>
                    <a:pt x="763" y="1092"/>
                    <a:pt x="1716" y="1306"/>
                    <a:pt x="2406" y="1330"/>
                  </a:cubicBezTo>
                  <a:lnTo>
                    <a:pt x="2573" y="1330"/>
                  </a:lnTo>
                  <a:cubicBezTo>
                    <a:pt x="3240" y="1330"/>
                    <a:pt x="3859" y="1163"/>
                    <a:pt x="4145" y="997"/>
                  </a:cubicBezTo>
                  <a:cubicBezTo>
                    <a:pt x="4216" y="949"/>
                    <a:pt x="4264" y="854"/>
                    <a:pt x="4216" y="758"/>
                  </a:cubicBezTo>
                  <a:cubicBezTo>
                    <a:pt x="4185" y="712"/>
                    <a:pt x="4125" y="686"/>
                    <a:pt x="4066" y="686"/>
                  </a:cubicBezTo>
                  <a:cubicBezTo>
                    <a:pt x="4035" y="686"/>
                    <a:pt x="4003" y="694"/>
                    <a:pt x="3978" y="711"/>
                  </a:cubicBezTo>
                  <a:cubicBezTo>
                    <a:pt x="3755" y="822"/>
                    <a:pt x="3200" y="975"/>
                    <a:pt x="2545" y="975"/>
                  </a:cubicBezTo>
                  <a:cubicBezTo>
                    <a:pt x="2499" y="975"/>
                    <a:pt x="2453" y="974"/>
                    <a:pt x="2406" y="973"/>
                  </a:cubicBezTo>
                  <a:cubicBezTo>
                    <a:pt x="1811" y="949"/>
                    <a:pt x="953" y="758"/>
                    <a:pt x="310" y="68"/>
                  </a:cubicBezTo>
                  <a:cubicBezTo>
                    <a:pt x="283" y="26"/>
                    <a:pt x="231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" name="Google Shape;1162;p41">
            <a:extLst>
              <a:ext uri="{FF2B5EF4-FFF2-40B4-BE49-F238E27FC236}">
                <a16:creationId xmlns:a16="http://schemas.microsoft.com/office/drawing/2014/main" id="{79959AC9-3F5D-44C3-B66C-339E9DCAFF8B}"/>
              </a:ext>
            </a:extLst>
          </p:cNvPr>
          <p:cNvCxnSpPr>
            <a:cxnSpLocks/>
          </p:cNvCxnSpPr>
          <p:nvPr/>
        </p:nvCxnSpPr>
        <p:spPr>
          <a:xfrm flipV="1">
            <a:off x="-1471613" y="142414"/>
            <a:ext cx="10615613" cy="1445856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77" name="Google Shape;1162;p41">
            <a:extLst>
              <a:ext uri="{FF2B5EF4-FFF2-40B4-BE49-F238E27FC236}">
                <a16:creationId xmlns:a16="http://schemas.microsoft.com/office/drawing/2014/main" id="{0C5AFC63-640E-4A42-8388-52E7735CB3A7}"/>
              </a:ext>
            </a:extLst>
          </p:cNvPr>
          <p:cNvCxnSpPr>
            <a:cxnSpLocks/>
          </p:cNvCxnSpPr>
          <p:nvPr/>
        </p:nvCxnSpPr>
        <p:spPr>
          <a:xfrm>
            <a:off x="-464344" y="3987268"/>
            <a:ext cx="10258425" cy="825648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80" name="Google Shape;1162;p41">
            <a:extLst>
              <a:ext uri="{FF2B5EF4-FFF2-40B4-BE49-F238E27FC236}">
                <a16:creationId xmlns:a16="http://schemas.microsoft.com/office/drawing/2014/main" id="{D8D67453-BEE6-4A58-8F61-205B79B202ED}"/>
              </a:ext>
            </a:extLst>
          </p:cNvPr>
          <p:cNvCxnSpPr>
            <a:cxnSpLocks/>
          </p:cNvCxnSpPr>
          <p:nvPr/>
        </p:nvCxnSpPr>
        <p:spPr>
          <a:xfrm>
            <a:off x="6352738" y="52549"/>
            <a:ext cx="3441343" cy="2006515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  <p:bldP spid="21" grpId="0" animBg="1"/>
      <p:bldP spid="26" grpId="0" animBg="1"/>
      <p:bldP spid="27" grpId="0" animBg="1"/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40"/>
          <p:cNvSpPr txBox="1">
            <a:spLocks noGrp="1"/>
          </p:cNvSpPr>
          <p:nvPr>
            <p:ph type="title"/>
          </p:nvPr>
        </p:nvSpPr>
        <p:spPr>
          <a:xfrm>
            <a:off x="791437" y="2108730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SELECTION : </a:t>
            </a:r>
            <a:r>
              <a:rPr lang="en" dirty="0">
                <a:solidFill>
                  <a:schemeClr val="tx2"/>
                </a:solidFill>
              </a:rPr>
              <a:t>WATERFALL 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103" name="Google Shape;1103;p40"/>
          <p:cNvSpPr txBox="1">
            <a:spLocks noGrp="1"/>
          </p:cNvSpPr>
          <p:nvPr>
            <p:ph type="title" idx="7"/>
          </p:nvPr>
        </p:nvSpPr>
        <p:spPr>
          <a:xfrm>
            <a:off x="1102122" y="106332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104" name="Google Shape;1104;p40"/>
          <p:cNvSpPr txBox="1">
            <a:spLocks noGrp="1"/>
          </p:cNvSpPr>
          <p:nvPr>
            <p:ph type="title" idx="8"/>
          </p:nvPr>
        </p:nvSpPr>
        <p:spPr>
          <a:xfrm>
            <a:off x="1152368" y="287474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105" name="Google Shape;1105;p40"/>
          <p:cNvSpPr txBox="1">
            <a:spLocks noGrp="1"/>
          </p:cNvSpPr>
          <p:nvPr>
            <p:ph type="title" idx="9"/>
          </p:nvPr>
        </p:nvSpPr>
        <p:spPr>
          <a:xfrm>
            <a:off x="4117674" y="108000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106" name="Google Shape;1106;p40"/>
          <p:cNvSpPr txBox="1">
            <a:spLocks noGrp="1"/>
          </p:cNvSpPr>
          <p:nvPr>
            <p:ph type="title" idx="13"/>
          </p:nvPr>
        </p:nvSpPr>
        <p:spPr>
          <a:xfrm>
            <a:off x="4117674" y="289657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107" name="Google Shape;1107;p40"/>
          <p:cNvSpPr txBox="1">
            <a:spLocks noGrp="1"/>
          </p:cNvSpPr>
          <p:nvPr>
            <p:ph type="title" idx="14"/>
          </p:nvPr>
        </p:nvSpPr>
        <p:spPr>
          <a:xfrm>
            <a:off x="7403641" y="108115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108" name="Google Shape;1108;p40"/>
          <p:cNvSpPr txBox="1">
            <a:spLocks noGrp="1"/>
          </p:cNvSpPr>
          <p:nvPr>
            <p:ph type="title" idx="15"/>
          </p:nvPr>
        </p:nvSpPr>
        <p:spPr>
          <a:xfrm>
            <a:off x="7403641" y="287264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109" name="Google Shape;1109;p40"/>
          <p:cNvSpPr txBox="1">
            <a:spLocks noGrp="1"/>
          </p:cNvSpPr>
          <p:nvPr>
            <p:ph type="subTitle" idx="16"/>
          </p:nvPr>
        </p:nvSpPr>
        <p:spPr>
          <a:xfrm>
            <a:off x="183552" y="1504810"/>
            <a:ext cx="257184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Stable Requirements</a:t>
            </a:r>
            <a:endParaRPr lang="en-US" sz="1400" dirty="0"/>
          </a:p>
        </p:txBody>
      </p:sp>
      <p:sp>
        <p:nvSpPr>
          <p:cNvPr id="1110" name="Google Shape;1110;p40"/>
          <p:cNvSpPr txBox="1">
            <a:spLocks noGrp="1"/>
          </p:cNvSpPr>
          <p:nvPr>
            <p:ph type="subTitle" idx="17"/>
          </p:nvPr>
        </p:nvSpPr>
        <p:spPr>
          <a:xfrm>
            <a:off x="3164945" y="1527615"/>
            <a:ext cx="2814109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Sequential Progression</a:t>
            </a:r>
          </a:p>
        </p:txBody>
      </p:sp>
      <p:sp>
        <p:nvSpPr>
          <p:cNvPr id="1111" name="Google Shape;1111;p40"/>
          <p:cNvSpPr txBox="1">
            <a:spLocks noGrp="1"/>
          </p:cNvSpPr>
          <p:nvPr>
            <p:ph type="subTitle" idx="18"/>
          </p:nvPr>
        </p:nvSpPr>
        <p:spPr>
          <a:xfrm>
            <a:off x="6214656" y="1509778"/>
            <a:ext cx="311222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Documentation Compliance</a:t>
            </a:r>
          </a:p>
        </p:txBody>
      </p:sp>
      <p:sp>
        <p:nvSpPr>
          <p:cNvPr id="1112" name="Google Shape;1112;p40"/>
          <p:cNvSpPr txBox="1">
            <a:spLocks noGrp="1"/>
          </p:cNvSpPr>
          <p:nvPr>
            <p:ph type="subTitle" idx="19"/>
          </p:nvPr>
        </p:nvSpPr>
        <p:spPr>
          <a:xfrm>
            <a:off x="178304" y="3322349"/>
            <a:ext cx="257184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Risk Management</a:t>
            </a:r>
          </a:p>
        </p:txBody>
      </p:sp>
      <p:sp>
        <p:nvSpPr>
          <p:cNvPr id="1113" name="Google Shape;1113;p40"/>
          <p:cNvSpPr txBox="1">
            <a:spLocks noGrp="1"/>
          </p:cNvSpPr>
          <p:nvPr>
            <p:ph type="subTitle" idx="20"/>
          </p:nvPr>
        </p:nvSpPr>
        <p:spPr>
          <a:xfrm>
            <a:off x="3218768" y="3322349"/>
            <a:ext cx="262996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Clear Milestones</a:t>
            </a:r>
          </a:p>
        </p:txBody>
      </p:sp>
      <p:sp>
        <p:nvSpPr>
          <p:cNvPr id="1114" name="Google Shape;1114;p40"/>
          <p:cNvSpPr txBox="1">
            <a:spLocks noGrp="1"/>
          </p:cNvSpPr>
          <p:nvPr>
            <p:ph type="subTitle" idx="21"/>
          </p:nvPr>
        </p:nvSpPr>
        <p:spPr>
          <a:xfrm>
            <a:off x="6306278" y="3320247"/>
            <a:ext cx="2837722" cy="447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Limited Client Involvement</a:t>
            </a:r>
          </a:p>
        </p:txBody>
      </p:sp>
      <p:cxnSp>
        <p:nvCxnSpPr>
          <p:cNvPr id="33" name="Google Shape;1162;p41">
            <a:extLst>
              <a:ext uri="{FF2B5EF4-FFF2-40B4-BE49-F238E27FC236}">
                <a16:creationId xmlns:a16="http://schemas.microsoft.com/office/drawing/2014/main" id="{6108DB1C-F463-4766-82F6-1FAE48B9ACF9}"/>
              </a:ext>
            </a:extLst>
          </p:cNvPr>
          <p:cNvCxnSpPr>
            <a:cxnSpLocks/>
          </p:cNvCxnSpPr>
          <p:nvPr/>
        </p:nvCxnSpPr>
        <p:spPr>
          <a:xfrm>
            <a:off x="2788790" y="-325589"/>
            <a:ext cx="6812410" cy="1214378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35" name="Google Shape;1162;p41">
            <a:extLst>
              <a:ext uri="{FF2B5EF4-FFF2-40B4-BE49-F238E27FC236}">
                <a16:creationId xmlns:a16="http://schemas.microsoft.com/office/drawing/2014/main" id="{55E39472-4787-4CF5-82AE-CC5FBD607A54}"/>
              </a:ext>
            </a:extLst>
          </p:cNvPr>
          <p:cNvCxnSpPr/>
          <p:nvPr/>
        </p:nvCxnSpPr>
        <p:spPr>
          <a:xfrm rot="10800000" flipH="1">
            <a:off x="-392179" y="-21017"/>
            <a:ext cx="7114248" cy="806277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36" name="Google Shape;1162;p41">
            <a:extLst>
              <a:ext uri="{FF2B5EF4-FFF2-40B4-BE49-F238E27FC236}">
                <a16:creationId xmlns:a16="http://schemas.microsoft.com/office/drawing/2014/main" id="{49F672C6-A9D8-4711-A04B-2B7F2EB45762}"/>
              </a:ext>
            </a:extLst>
          </p:cNvPr>
          <p:cNvCxnSpPr>
            <a:cxnSpLocks/>
          </p:cNvCxnSpPr>
          <p:nvPr/>
        </p:nvCxnSpPr>
        <p:spPr>
          <a:xfrm flipV="1">
            <a:off x="-392179" y="4193627"/>
            <a:ext cx="10093392" cy="845579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38" name="Google Shape;1162;p41">
            <a:extLst>
              <a:ext uri="{FF2B5EF4-FFF2-40B4-BE49-F238E27FC236}">
                <a16:creationId xmlns:a16="http://schemas.microsoft.com/office/drawing/2014/main" id="{1B115F86-9BCA-4451-9F32-50ABB228847C}"/>
              </a:ext>
            </a:extLst>
          </p:cNvPr>
          <p:cNvCxnSpPr>
            <a:cxnSpLocks/>
          </p:cNvCxnSpPr>
          <p:nvPr/>
        </p:nvCxnSpPr>
        <p:spPr>
          <a:xfrm>
            <a:off x="-392179" y="4232928"/>
            <a:ext cx="8887616" cy="689116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41" name="Google Shape;1162;p41">
            <a:extLst>
              <a:ext uri="{FF2B5EF4-FFF2-40B4-BE49-F238E27FC236}">
                <a16:creationId xmlns:a16="http://schemas.microsoft.com/office/drawing/2014/main" id="{1F90D9B0-46F6-4F3D-A792-166C58B3A9AE}"/>
              </a:ext>
            </a:extLst>
          </p:cNvPr>
          <p:cNvCxnSpPr>
            <a:cxnSpLocks/>
          </p:cNvCxnSpPr>
          <p:nvPr/>
        </p:nvCxnSpPr>
        <p:spPr>
          <a:xfrm flipV="1">
            <a:off x="-120591" y="-710670"/>
            <a:ext cx="769154" cy="5811258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  <p:cxnSp>
        <p:nvCxnSpPr>
          <p:cNvPr id="44" name="Google Shape;1162;p41">
            <a:extLst>
              <a:ext uri="{FF2B5EF4-FFF2-40B4-BE49-F238E27FC236}">
                <a16:creationId xmlns:a16="http://schemas.microsoft.com/office/drawing/2014/main" id="{774BCBDF-CBD6-452C-8BA3-E1422D0EC24A}"/>
              </a:ext>
            </a:extLst>
          </p:cNvPr>
          <p:cNvCxnSpPr>
            <a:cxnSpLocks/>
          </p:cNvCxnSpPr>
          <p:nvPr/>
        </p:nvCxnSpPr>
        <p:spPr>
          <a:xfrm flipH="1" flipV="1">
            <a:off x="8372475" y="1"/>
            <a:ext cx="771525" cy="5280044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61925" dir="5400000" algn="bl" rotWithShape="0">
              <a:srgbClr val="000000">
                <a:alpha val="46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6" grpId="0"/>
      <p:bldP spid="1109" grpId="0" build="p" animBg="1"/>
      <p:bldP spid="1110" grpId="0" build="p" animBg="1"/>
      <p:bldP spid="1111" grpId="0" build="p" animBg="1"/>
      <p:bldP spid="1112" grpId="0" build="p" animBg="1"/>
      <p:bldP spid="1113" grpId="0" build="p" animBg="1"/>
      <p:bldP spid="1114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353A333-430D-41DE-B066-0709E4DB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5128914"/>
          </a:xfrm>
          <a:prstGeom prst="rect">
            <a:avLst/>
          </a:prstGeom>
        </p:spPr>
      </p:pic>
      <p:sp>
        <p:nvSpPr>
          <p:cNvPr id="1168" name="Google Shape;1168;p42"/>
          <p:cNvSpPr txBox="1">
            <a:spLocks noGrp="1"/>
          </p:cNvSpPr>
          <p:nvPr>
            <p:ph type="title"/>
          </p:nvPr>
        </p:nvSpPr>
        <p:spPr>
          <a:xfrm>
            <a:off x="-333765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UML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10DCFE-93C3-4AB6-BD92-501663933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05740"/>
            <a:ext cx="9143999" cy="5349240"/>
          </a:xfrm>
          <a:prstGeom prst="rect">
            <a:avLst/>
          </a:prstGeom>
        </p:spPr>
      </p:pic>
      <p:sp>
        <p:nvSpPr>
          <p:cNvPr id="1176" name="Google Shape;1176;p43"/>
          <p:cNvSpPr txBox="1">
            <a:spLocks noGrp="1"/>
          </p:cNvSpPr>
          <p:nvPr>
            <p:ph type="title"/>
          </p:nvPr>
        </p:nvSpPr>
        <p:spPr>
          <a:xfrm>
            <a:off x="-297180" y="4469130"/>
            <a:ext cx="3344482" cy="4594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USE CASE DIAGRAM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1"/>
          <p:cNvSpPr txBox="1">
            <a:spLocks noGrp="1"/>
          </p:cNvSpPr>
          <p:nvPr>
            <p:ph type="title"/>
          </p:nvPr>
        </p:nvSpPr>
        <p:spPr>
          <a:xfrm>
            <a:off x="516074" y="367220"/>
            <a:ext cx="8111851" cy="909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lt2"/>
                </a:solidFill>
              </a:rPr>
              <a:t>Architecture :</a:t>
            </a:r>
            <a:r>
              <a:rPr lang="en-US" sz="3200" b="0" i="1" dirty="0">
                <a:solidFill>
                  <a:srgbClr val="0D0D0D"/>
                </a:solidFill>
                <a:effectLst/>
                <a:latin typeface="Söhne"/>
              </a:rPr>
              <a:t>Client-Server Architecture</a:t>
            </a:r>
            <a:r>
              <a:rPr lang="en" sz="3200" dirty="0">
                <a:solidFill>
                  <a:schemeClr val="lt2"/>
                </a:solidFill>
              </a:rPr>
              <a:t> </a:t>
            </a:r>
            <a:endParaRPr sz="3200" dirty="0">
              <a:solidFill>
                <a:schemeClr val="lt2"/>
              </a:solidFill>
            </a:endParaRPr>
          </a:p>
        </p:txBody>
      </p:sp>
      <p:sp>
        <p:nvSpPr>
          <p:cNvPr id="1121" name="Google Shape;1121;p41"/>
          <p:cNvSpPr txBox="1">
            <a:spLocks noGrp="1"/>
          </p:cNvSpPr>
          <p:nvPr>
            <p:ph type="subTitle" idx="1"/>
          </p:nvPr>
        </p:nvSpPr>
        <p:spPr>
          <a:xfrm>
            <a:off x="1104319" y="1490547"/>
            <a:ext cx="6502294" cy="23949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Database Server: Stores all officer, vehicle, complaint, investigation, and criminal records.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Application: Server: Hosts core application logic. Processes Requests from Clients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File Server:  Stores and serves multimedia data efficiently. (Videos, Audios, Pictures)</a:t>
            </a:r>
            <a:endParaRPr lang="en-PK" dirty="0"/>
          </a:p>
        </p:txBody>
      </p:sp>
      <p:grpSp>
        <p:nvGrpSpPr>
          <p:cNvPr id="1122" name="Google Shape;1122;p41"/>
          <p:cNvGrpSpPr/>
          <p:nvPr/>
        </p:nvGrpSpPr>
        <p:grpSpPr>
          <a:xfrm>
            <a:off x="9240991" y="3840023"/>
            <a:ext cx="12891" cy="122052"/>
            <a:chOff x="5682925" y="3195675"/>
            <a:chExt cx="255275" cy="412200"/>
          </a:xfrm>
        </p:grpSpPr>
        <p:sp>
          <p:nvSpPr>
            <p:cNvPr id="1123" name="Google Shape;1123;p4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41"/>
          <p:cNvGrpSpPr/>
          <p:nvPr/>
        </p:nvGrpSpPr>
        <p:grpSpPr>
          <a:xfrm>
            <a:off x="8813335" y="5079232"/>
            <a:ext cx="12891" cy="122052"/>
            <a:chOff x="5682925" y="3195675"/>
            <a:chExt cx="255275" cy="412200"/>
          </a:xfrm>
        </p:grpSpPr>
        <p:sp>
          <p:nvSpPr>
            <p:cNvPr id="1131" name="Google Shape;1131;p4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5682925" y="33248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41"/>
          <p:cNvGrpSpPr/>
          <p:nvPr/>
        </p:nvGrpSpPr>
        <p:grpSpPr>
          <a:xfrm>
            <a:off x="9224429" y="5079232"/>
            <a:ext cx="12892" cy="122052"/>
            <a:chOff x="5682925" y="3195675"/>
            <a:chExt cx="255288" cy="412200"/>
          </a:xfrm>
        </p:grpSpPr>
        <p:sp>
          <p:nvSpPr>
            <p:cNvPr id="1139" name="Google Shape;1139;p4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41"/>
          <p:cNvGrpSpPr/>
          <p:nvPr/>
        </p:nvGrpSpPr>
        <p:grpSpPr>
          <a:xfrm>
            <a:off x="8811414" y="3941856"/>
            <a:ext cx="12892" cy="122052"/>
            <a:chOff x="5682925" y="3195675"/>
            <a:chExt cx="255288" cy="412200"/>
          </a:xfrm>
        </p:grpSpPr>
        <p:sp>
          <p:nvSpPr>
            <p:cNvPr id="1147" name="Google Shape;1147;p41"/>
            <p:cNvSpPr/>
            <p:nvPr/>
          </p:nvSpPr>
          <p:spPr>
            <a:xfrm>
              <a:off x="5795900" y="3245875"/>
              <a:ext cx="29325" cy="362000"/>
            </a:xfrm>
            <a:custGeom>
              <a:avLst/>
              <a:gdLst/>
              <a:ahLst/>
              <a:cxnLst/>
              <a:rect l="l" t="t" r="r" b="b"/>
              <a:pathLst>
                <a:path w="1173" h="14480" extrusionOk="0">
                  <a:moveTo>
                    <a:pt x="1172" y="14250"/>
                  </a:moveTo>
                  <a:cubicBezTo>
                    <a:pt x="1172" y="14375"/>
                    <a:pt x="900" y="14480"/>
                    <a:pt x="586" y="14480"/>
                  </a:cubicBezTo>
                  <a:lnTo>
                    <a:pt x="586" y="14480"/>
                  </a:lnTo>
                  <a:cubicBezTo>
                    <a:pt x="273" y="14480"/>
                    <a:pt x="1" y="14396"/>
                    <a:pt x="1" y="14250"/>
                  </a:cubicBezTo>
                  <a:lnTo>
                    <a:pt x="1" y="231"/>
                  </a:lnTo>
                  <a:cubicBezTo>
                    <a:pt x="1" y="105"/>
                    <a:pt x="273" y="1"/>
                    <a:pt x="586" y="1"/>
                  </a:cubicBezTo>
                  <a:lnTo>
                    <a:pt x="586" y="1"/>
                  </a:lnTo>
                  <a:cubicBezTo>
                    <a:pt x="900" y="1"/>
                    <a:pt x="1172" y="105"/>
                    <a:pt x="1172" y="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5682925" y="3324875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5682938" y="3312588"/>
              <a:ext cx="255275" cy="228600"/>
            </a:xfrm>
            <a:custGeom>
              <a:avLst/>
              <a:gdLst/>
              <a:ahLst/>
              <a:cxnLst/>
              <a:rect l="l" t="t" r="r" b="b"/>
              <a:pathLst>
                <a:path w="10211" h="9144" extrusionOk="0">
                  <a:moveTo>
                    <a:pt x="5105" y="0"/>
                  </a:moveTo>
                  <a:cubicBezTo>
                    <a:pt x="2281" y="0"/>
                    <a:pt x="0" y="2051"/>
                    <a:pt x="0" y="4562"/>
                  </a:cubicBezTo>
                  <a:cubicBezTo>
                    <a:pt x="0" y="7093"/>
                    <a:pt x="2281" y="9144"/>
                    <a:pt x="5105" y="9144"/>
                  </a:cubicBezTo>
                  <a:cubicBezTo>
                    <a:pt x="7930" y="9144"/>
                    <a:pt x="10211" y="7093"/>
                    <a:pt x="10211" y="4562"/>
                  </a:cubicBezTo>
                  <a:cubicBezTo>
                    <a:pt x="10211" y="2051"/>
                    <a:pt x="7930" y="0"/>
                    <a:pt x="5105" y="0"/>
                  </a:cubicBezTo>
                  <a:close/>
                </a:path>
              </a:pathLst>
            </a:custGeom>
            <a:solidFill>
              <a:srgbClr val="191919">
                <a:alpha val="14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5763475" y="3288775"/>
              <a:ext cx="94175" cy="120850"/>
            </a:xfrm>
            <a:custGeom>
              <a:avLst/>
              <a:gdLst/>
              <a:ahLst/>
              <a:cxnLst/>
              <a:rect l="l" t="t" r="r" b="b"/>
              <a:pathLst>
                <a:path w="3767" h="4834" extrusionOk="0">
                  <a:moveTo>
                    <a:pt x="1883" y="1"/>
                  </a:moveTo>
                  <a:cubicBezTo>
                    <a:pt x="837" y="1"/>
                    <a:pt x="0" y="754"/>
                    <a:pt x="0" y="1716"/>
                  </a:cubicBezTo>
                  <a:lnTo>
                    <a:pt x="0" y="3118"/>
                  </a:lnTo>
                  <a:cubicBezTo>
                    <a:pt x="0" y="4081"/>
                    <a:pt x="837" y="4834"/>
                    <a:pt x="1883" y="4834"/>
                  </a:cubicBezTo>
                  <a:cubicBezTo>
                    <a:pt x="2930" y="4834"/>
                    <a:pt x="3766" y="4081"/>
                    <a:pt x="3766" y="3118"/>
                  </a:cubicBezTo>
                  <a:lnTo>
                    <a:pt x="3766" y="1716"/>
                  </a:lnTo>
                  <a:cubicBezTo>
                    <a:pt x="3766" y="754"/>
                    <a:pt x="2930" y="1"/>
                    <a:pt x="1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5711150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4"/>
                  </a:cubicBezTo>
                  <a:cubicBezTo>
                    <a:pt x="1" y="5064"/>
                    <a:pt x="1779" y="6507"/>
                    <a:pt x="3976" y="6507"/>
                  </a:cubicBezTo>
                  <a:cubicBezTo>
                    <a:pt x="6173" y="6507"/>
                    <a:pt x="7952" y="5064"/>
                    <a:pt x="7952" y="3264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5711163" y="3195675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5711150" y="3195688"/>
              <a:ext cx="198800" cy="162700"/>
            </a:xfrm>
            <a:custGeom>
              <a:avLst/>
              <a:gdLst/>
              <a:ahLst/>
              <a:cxnLst/>
              <a:rect l="l" t="t" r="r" b="b"/>
              <a:pathLst>
                <a:path w="7952" h="6508" extrusionOk="0">
                  <a:moveTo>
                    <a:pt x="3976" y="0"/>
                  </a:moveTo>
                  <a:cubicBezTo>
                    <a:pt x="1779" y="0"/>
                    <a:pt x="1" y="1465"/>
                    <a:pt x="1" y="3265"/>
                  </a:cubicBezTo>
                  <a:cubicBezTo>
                    <a:pt x="1" y="5064"/>
                    <a:pt x="1779" y="6508"/>
                    <a:pt x="3976" y="6508"/>
                  </a:cubicBezTo>
                  <a:cubicBezTo>
                    <a:pt x="6173" y="6508"/>
                    <a:pt x="7952" y="5064"/>
                    <a:pt x="7952" y="3265"/>
                  </a:cubicBezTo>
                  <a:cubicBezTo>
                    <a:pt x="7952" y="1465"/>
                    <a:pt x="6173" y="0"/>
                    <a:pt x="3976" y="0"/>
                  </a:cubicBezTo>
                  <a:close/>
                </a:path>
              </a:pathLst>
            </a:custGeom>
            <a:solidFill>
              <a:srgbClr val="191919">
                <a:alpha val="27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7FFBF8F-B712-4578-99D5-531816F57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52" y="1594355"/>
            <a:ext cx="341406" cy="3353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6FF36A9-40C9-489D-A016-C3F0DD8F2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52" y="2458573"/>
            <a:ext cx="341406" cy="3353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761B312-7FDD-4BF9-BB35-056D30047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52" y="3278708"/>
            <a:ext cx="341406" cy="33530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1" name="Google Shape;1182;p44">
            <a:extLst>
              <a:ext uri="{FF2B5EF4-FFF2-40B4-BE49-F238E27FC236}">
                <a16:creationId xmlns:a16="http://schemas.microsoft.com/office/drawing/2014/main" id="{DD7E0AF8-1A2C-4340-ADB7-0A82BE773E9F}"/>
              </a:ext>
            </a:extLst>
          </p:cNvPr>
          <p:cNvSpPr txBox="1">
            <a:spLocks/>
          </p:cNvSpPr>
          <p:nvPr/>
        </p:nvSpPr>
        <p:spPr>
          <a:xfrm>
            <a:off x="-2216081" y="1065446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50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zeret Mono"/>
              <a:buNone/>
              <a:defRPr sz="3600" b="1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9pPr>
          </a:lstStyle>
          <a:p>
            <a:pPr algn="ctr"/>
            <a:r>
              <a:rPr lang="en-US" sz="1800" dirty="0"/>
              <a:t>Servers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theme/theme1.xml><?xml version="1.0" encoding="utf-8"?>
<a:theme xmlns:a="http://schemas.openxmlformats.org/drawingml/2006/main" name="Criminology Major for College: Criminal Statistics by Slidesgo">
  <a:themeElements>
    <a:clrScheme name="Simple Light">
      <a:dk1>
        <a:srgbClr val="FFFFFF"/>
      </a:dk1>
      <a:lt1>
        <a:srgbClr val="191919"/>
      </a:lt1>
      <a:dk2>
        <a:srgbClr val="58595B"/>
      </a:dk2>
      <a:lt2>
        <a:srgbClr val="A30000"/>
      </a:lt2>
      <a:accent1>
        <a:srgbClr val="F1C23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497</Words>
  <Application>Microsoft Office PowerPoint</Application>
  <PresentationFormat>On-screen Show (16:9)</PresentationFormat>
  <Paragraphs>99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Azeret Mono ExtraBold</vt:lpstr>
      <vt:lpstr>Söhne</vt:lpstr>
      <vt:lpstr>Azeret Mono</vt:lpstr>
      <vt:lpstr>Wingdings</vt:lpstr>
      <vt:lpstr>Nunito Light</vt:lpstr>
      <vt:lpstr>Anaheim</vt:lpstr>
      <vt:lpstr>Arial</vt:lpstr>
      <vt:lpstr>Lato</vt:lpstr>
      <vt:lpstr>Eras Bold ITC</vt:lpstr>
      <vt:lpstr>Jost</vt:lpstr>
      <vt:lpstr>Bebas Neue</vt:lpstr>
      <vt:lpstr>Criminology Major for College: Criminal Statistics by Slidesgo</vt:lpstr>
      <vt:lpstr>Law Enforcement Management System(LEMS)</vt:lpstr>
      <vt:lpstr>Significance of LEMS</vt:lpstr>
      <vt:lpstr>How the System works?</vt:lpstr>
      <vt:lpstr>How the System works?</vt:lpstr>
      <vt:lpstr>Whoa!</vt:lpstr>
      <vt:lpstr>MODEL SELECTION : WATERFALL </vt:lpstr>
      <vt:lpstr>UML</vt:lpstr>
      <vt:lpstr>USE CASE DIAGRAM</vt:lpstr>
      <vt:lpstr>Architecture :Client-Server Architecture </vt:lpstr>
      <vt:lpstr>Clients Officers using mobile devices, computers, or terminals can act as clients. Through a public-facing interface, citizens can act as clients within the law enforcement management system.   </vt:lpstr>
      <vt:lpstr>JIRA</vt:lpstr>
      <vt:lpstr>Issues for each Epic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Law Enforcement Management System(LEMS)</dc:title>
  <dc:creator>Zunaira</dc:creator>
  <cp:lastModifiedBy>Zunaira</cp:lastModifiedBy>
  <cp:revision>23</cp:revision>
  <dcterms:modified xsi:type="dcterms:W3CDTF">2024-05-15T07:43:46Z</dcterms:modified>
</cp:coreProperties>
</file>